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38" d="100"/>
          <a:sy n="38" d="100"/>
        </p:scale>
        <p:origin x="-2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2043-647B-457A-8748-2B9DF31918C1}" type="datetimeFigureOut">
              <a:rPr lang="ru-RU" smtClean="0"/>
              <a:pPr/>
              <a:t>26.10.2012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58F16-ABF5-4A8F-A659-55452F12C43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2043-647B-457A-8748-2B9DF31918C1}" type="datetimeFigureOut">
              <a:rPr lang="ru-RU" smtClean="0"/>
              <a:pPr/>
              <a:t>26.10.2012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58F16-ABF5-4A8F-A659-55452F12C43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2043-647B-457A-8748-2B9DF31918C1}" type="datetimeFigureOut">
              <a:rPr lang="ru-RU" smtClean="0"/>
              <a:pPr/>
              <a:t>26.10.2012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58F16-ABF5-4A8F-A659-55452F12C43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2043-647B-457A-8748-2B9DF31918C1}" type="datetimeFigureOut">
              <a:rPr lang="ru-RU" smtClean="0"/>
              <a:pPr/>
              <a:t>26.10.2012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58F16-ABF5-4A8F-A659-55452F12C43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2043-647B-457A-8748-2B9DF31918C1}" type="datetimeFigureOut">
              <a:rPr lang="ru-RU" smtClean="0"/>
              <a:pPr/>
              <a:t>26.10.2012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58F16-ABF5-4A8F-A659-55452F12C43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2043-647B-457A-8748-2B9DF31918C1}" type="datetimeFigureOut">
              <a:rPr lang="ru-RU" smtClean="0"/>
              <a:pPr/>
              <a:t>26.10.2012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58F16-ABF5-4A8F-A659-55452F12C43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2043-647B-457A-8748-2B9DF31918C1}" type="datetimeFigureOut">
              <a:rPr lang="ru-RU" smtClean="0"/>
              <a:pPr/>
              <a:t>26.10.2012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58F16-ABF5-4A8F-A659-55452F12C43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2043-647B-457A-8748-2B9DF31918C1}" type="datetimeFigureOut">
              <a:rPr lang="ru-RU" smtClean="0"/>
              <a:pPr/>
              <a:t>26.10.2012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58F16-ABF5-4A8F-A659-55452F12C43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2043-647B-457A-8748-2B9DF31918C1}" type="datetimeFigureOut">
              <a:rPr lang="ru-RU" smtClean="0"/>
              <a:pPr/>
              <a:t>26.10.2012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58F16-ABF5-4A8F-A659-55452F12C43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2043-647B-457A-8748-2B9DF31918C1}" type="datetimeFigureOut">
              <a:rPr lang="ru-RU" smtClean="0"/>
              <a:pPr/>
              <a:t>26.10.2012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58F16-ABF5-4A8F-A659-55452F12C43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2043-647B-457A-8748-2B9DF31918C1}" type="datetimeFigureOut">
              <a:rPr lang="ru-RU" smtClean="0"/>
              <a:pPr/>
              <a:t>26.10.2012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58F16-ABF5-4A8F-A659-55452F12C43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02043-647B-457A-8748-2B9DF31918C1}" type="datetimeFigureOut">
              <a:rPr lang="ru-RU" smtClean="0"/>
              <a:pPr/>
              <a:t>26.10.2012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58F16-ABF5-4A8F-A659-55452F12C43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b="1" dirty="0" smtClean="0"/>
              <a:t>Doamne Tu meriți glorificat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11882"/>
          </a:xfrm>
        </p:spPr>
        <p:txBody>
          <a:bodyPr/>
          <a:lstStyle/>
          <a:p>
            <a:r>
              <a:rPr lang="ro-RO" b="1" smtClean="0"/>
              <a:t>Pentru fericirea noastră</a:t>
            </a:r>
            <a:br>
              <a:rPr lang="ro-RO" b="1" smtClean="0"/>
            </a:br>
            <a:r>
              <a:rPr lang="ro-RO" b="1" smtClean="0"/>
              <a:t>Tu ai fost jertfit</a:t>
            </a: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11882"/>
          </a:xfrm>
        </p:spPr>
        <p:txBody>
          <a:bodyPr/>
          <a:lstStyle/>
          <a:p>
            <a:r>
              <a:rPr lang="ro-RO" b="1" dirty="0" smtClean="0"/>
              <a:t>Doamne Tu meriți glorificat</a:t>
            </a:r>
            <a:br>
              <a:rPr lang="ro-RO" b="1" dirty="0" smtClean="0"/>
            </a:br>
            <a:r>
              <a:rPr lang="ro-RO" b="1" dirty="0" smtClean="0"/>
              <a:t>Căci ești Dumnezeu</a:t>
            </a: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11882"/>
          </a:xfrm>
        </p:spPr>
        <p:txBody>
          <a:bodyPr/>
          <a:lstStyle/>
          <a:p>
            <a:r>
              <a:rPr lang="ro-RO" b="1" dirty="0" smtClean="0"/>
              <a:t>Însă oamenii Te-au crucificat</a:t>
            </a:r>
            <a:br>
              <a:rPr lang="ro-RO" b="1" dirty="0" smtClean="0"/>
            </a:br>
            <a:r>
              <a:rPr lang="ro-RO" b="1" dirty="0" smtClean="0"/>
              <a:t>Stăpânul meu</a:t>
            </a: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11882"/>
          </a:xfrm>
        </p:spPr>
        <p:txBody>
          <a:bodyPr/>
          <a:lstStyle/>
          <a:p>
            <a:r>
              <a:rPr lang="ro-RO" b="1" dirty="0" smtClean="0"/>
              <a:t>Din dragoste Tu ai murit</a:t>
            </a:r>
            <a:br>
              <a:rPr lang="ro-RO" b="1" dirty="0" smtClean="0"/>
            </a:br>
            <a:r>
              <a:rPr lang="ro-RO" b="1" dirty="0" smtClean="0"/>
              <a:t>Ca să fim iertați</a:t>
            </a: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11882"/>
          </a:xfrm>
        </p:spPr>
        <p:txBody>
          <a:bodyPr/>
          <a:lstStyle/>
          <a:p>
            <a:r>
              <a:rPr lang="ro-RO" b="1" dirty="0" smtClean="0"/>
              <a:t>În ceruri să trăim</a:t>
            </a:r>
            <a:br>
              <a:rPr lang="ro-RO" b="1" dirty="0" smtClean="0"/>
            </a:br>
            <a:r>
              <a:rPr lang="ro-RO" b="1" dirty="0" smtClean="0"/>
              <a:t>Împreună nevinovați</a:t>
            </a: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11882"/>
          </a:xfrm>
        </p:spPr>
        <p:txBody>
          <a:bodyPr/>
          <a:lstStyle/>
          <a:p>
            <a:r>
              <a:rPr lang="ro-RO" b="1" dirty="0" smtClean="0"/>
              <a:t>Ești Atotputernic,</a:t>
            </a:r>
            <a:br>
              <a:rPr lang="ro-RO" b="1" dirty="0" smtClean="0"/>
            </a:br>
            <a:r>
              <a:rPr lang="ro-RO" b="1" dirty="0" smtClean="0"/>
              <a:t>Ești Dumnezeu</a:t>
            </a: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11882"/>
          </a:xfrm>
        </p:spPr>
        <p:txBody>
          <a:bodyPr/>
          <a:lstStyle/>
          <a:p>
            <a:r>
              <a:rPr lang="ro-RO" b="1" dirty="0" smtClean="0"/>
              <a:t>Lumina apare-n lume,</a:t>
            </a:r>
            <a:br>
              <a:rPr lang="ro-RO" b="1" dirty="0" smtClean="0"/>
            </a:br>
            <a:r>
              <a:rPr lang="ro-RO" b="1" dirty="0" smtClean="0"/>
              <a:t>Când poruncești Tu </a:t>
            </a:r>
            <a:br>
              <a:rPr lang="ro-RO" b="1" dirty="0" smtClean="0"/>
            </a:br>
            <a:r>
              <a:rPr lang="ro-RO" b="1" dirty="0" smtClean="0"/>
              <a:t>Suveranul meu.</a:t>
            </a: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11882"/>
          </a:xfrm>
        </p:spPr>
        <p:txBody>
          <a:bodyPr/>
          <a:lstStyle/>
          <a:p>
            <a:r>
              <a:rPr lang="ro-RO" b="1" dirty="0" smtClean="0"/>
              <a:t>Suveranul meu este Domnul</a:t>
            </a:r>
            <a:br>
              <a:rPr lang="ro-RO" b="1" dirty="0" smtClean="0"/>
            </a:br>
            <a:r>
              <a:rPr lang="ro-RO" b="1" dirty="0" smtClean="0"/>
              <a:t>Suveranul meu este Domnul</a:t>
            </a:r>
            <a:br>
              <a:rPr lang="ro-RO" b="1" dirty="0" smtClean="0"/>
            </a:br>
            <a:r>
              <a:rPr lang="ro-RO" b="1" dirty="0" smtClean="0"/>
              <a:t>Isus </a:t>
            </a:r>
            <a:r>
              <a:rPr lang="ro-RO" b="1" dirty="0" smtClean="0"/>
              <a:t>Hristo</a:t>
            </a:r>
            <a:r>
              <a:rPr lang="en-US" b="1" dirty="0" smtClean="0"/>
              <a:t>s</a:t>
            </a: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11882"/>
          </a:xfrm>
        </p:spPr>
        <p:txBody>
          <a:bodyPr/>
          <a:lstStyle/>
          <a:p>
            <a:r>
              <a:rPr lang="ro-RO" b="1" dirty="0" smtClean="0"/>
              <a:t>Isuse Tu ești Fiul Acelui</a:t>
            </a:r>
            <a:br>
              <a:rPr lang="ro-RO" b="1" dirty="0" smtClean="0"/>
            </a:br>
            <a:r>
              <a:rPr lang="ro-RO" b="1" dirty="0" smtClean="0"/>
              <a:t>Ce ne-a iubit</a:t>
            </a: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40</Words>
  <Application>Microsoft Office PowerPoint</Application>
  <PresentationFormat>Экран (4:3)</PresentationFormat>
  <Paragraphs>10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Doamne Tu meriți glorificat</vt:lpstr>
      <vt:lpstr>Doamne Tu meriți glorificat Căci ești Dumnezeu</vt:lpstr>
      <vt:lpstr>Însă oamenii Te-au crucificat Stăpânul meu</vt:lpstr>
      <vt:lpstr>Din dragoste Tu ai murit Ca să fim iertați</vt:lpstr>
      <vt:lpstr>În ceruri să trăim Împreună nevinovați</vt:lpstr>
      <vt:lpstr>Ești Atotputernic, Ești Dumnezeu</vt:lpstr>
      <vt:lpstr>Lumina apare-n lume, Când poruncești Tu  Suveranul meu.</vt:lpstr>
      <vt:lpstr>Suveranul meu este Domnul Suveranul meu este Domnul Isus Hristos</vt:lpstr>
      <vt:lpstr>Isuse Tu ești Fiul Acelui Ce ne-a iubit</vt:lpstr>
      <vt:lpstr>Pentru fericirea noastră Tu ai fost jertfit</vt:lpstr>
    </vt:vector>
  </TitlesOfParts>
  <Company>CtrlSoft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Doamne Tu meriți glorificat</dc:title>
  <dc:creator>Filip</dc:creator>
  <cp:lastModifiedBy>Filip</cp:lastModifiedBy>
  <cp:revision>2</cp:revision>
  <dcterms:created xsi:type="dcterms:W3CDTF">2012-10-26T14:27:55Z</dcterms:created>
  <dcterms:modified xsi:type="dcterms:W3CDTF">2012-10-26T15:52:03Z</dcterms:modified>
</cp:coreProperties>
</file>