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87" autoAdjust="0"/>
  </p:normalViewPr>
  <p:slideViewPr>
    <p:cSldViewPr>
      <p:cViewPr varScale="1">
        <p:scale>
          <a:sx n="38" d="100"/>
          <a:sy n="38" d="100"/>
        </p:scale>
        <p:origin x="-84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8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7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3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3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6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0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A9-07FE-4B51-A509-3795061DA9A6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4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7D9A9-07FE-4B51-A509-3795061DA9A6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2EEC-11DD-41A6-A10B-248D36BA3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1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/>
          <a:lstStyle/>
          <a:p>
            <a:r>
              <a:rPr lang="ro-RO" b="1" dirty="0" smtClean="0"/>
              <a:t>Doamne, </a:t>
            </a:r>
            <a:r>
              <a:rPr lang="ro-RO" b="1" dirty="0" err="1" smtClean="0"/>
              <a:t>numele-Ţi</a:t>
            </a:r>
            <a:r>
              <a:rPr lang="ro-RO" b="1" dirty="0" smtClean="0"/>
              <a:t> înalţ,</a:t>
            </a:r>
            <a:br>
              <a:rPr lang="ro-RO" b="1" dirty="0" smtClean="0"/>
            </a:br>
            <a:r>
              <a:rPr lang="ro-RO" b="1" dirty="0" smtClean="0"/>
              <a:t>Doamne, </a:t>
            </a:r>
            <a:r>
              <a:rPr lang="ro-RO" b="1" dirty="0" err="1" smtClean="0"/>
              <a:t>laudă-Ţi</a:t>
            </a:r>
            <a:r>
              <a:rPr lang="ro-RO" b="1" dirty="0" smtClean="0"/>
              <a:t> cânt Ţie</a:t>
            </a:r>
            <a:br>
              <a:rPr lang="ro-RO" b="1" dirty="0" smtClean="0"/>
            </a:br>
            <a:r>
              <a:rPr lang="ro-RO" b="1" dirty="0" smtClean="0"/>
              <a:t>Fericit sunt că Te am,</a:t>
            </a:r>
            <a:br>
              <a:rPr lang="ro-RO" b="1" dirty="0" smtClean="0"/>
            </a:br>
            <a:r>
              <a:rPr lang="ro-RO" b="1" dirty="0" smtClean="0"/>
              <a:t>Fericit de-a Ta iubire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69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>
            <a:normAutofit/>
          </a:bodyPr>
          <a:lstStyle/>
          <a:p>
            <a:r>
              <a:rPr lang="ro-RO" dirty="0" smtClean="0"/>
              <a:t>Tu ai venit pe pământ</a:t>
            </a:r>
            <a:br>
              <a:rPr lang="ro-RO" dirty="0" smtClean="0"/>
            </a:br>
            <a:r>
              <a:rPr lang="ro-RO" dirty="0" smtClean="0"/>
              <a:t>Să ne salvezi</a:t>
            </a:r>
            <a:br>
              <a:rPr lang="ro-RO" dirty="0" smtClean="0"/>
            </a:br>
            <a:r>
              <a:rPr lang="ro-RO" dirty="0" smtClean="0"/>
              <a:t>Sus pe cruce Te-ai jertfit,</a:t>
            </a:r>
            <a:br>
              <a:rPr lang="ro-RO" dirty="0" smtClean="0"/>
            </a:br>
            <a:r>
              <a:rPr lang="ro-RO" dirty="0" smtClean="0"/>
              <a:t>Iertaţi să fim,</a:t>
            </a:r>
            <a:br>
              <a:rPr lang="ro-RO" dirty="0" smtClean="0"/>
            </a:br>
            <a:r>
              <a:rPr lang="ro-RO" dirty="0" smtClean="0"/>
              <a:t>De pe cruce în mormânt,</a:t>
            </a:r>
            <a:br>
              <a:rPr lang="ro-RO" dirty="0" smtClean="0"/>
            </a:br>
            <a:r>
              <a:rPr lang="ro-RO" dirty="0" smtClean="0"/>
              <a:t>Din mormânt sus la cer,</a:t>
            </a:r>
            <a:br>
              <a:rPr lang="ro-RO" dirty="0" smtClean="0"/>
            </a:br>
            <a:r>
              <a:rPr lang="ro-RO" dirty="0" smtClean="0"/>
              <a:t>Să fii înălţat mereu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Doamne, numele-Ţi înalţ, Doamne, laudă-Ţi cânt Ţie Fericit sunt că Te am, Fericit de-a Ta iubire</vt:lpstr>
      <vt:lpstr>Tu ai venit pe pământ Să ne salvezi Sus pe cruce Te-ai jertfit, Iertaţi să fim, De pe cruce în mormânt, Din mormânt sus la cer, Să fii înălţat mereu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Doamne, numele-Ţi înalţ, Doamne, laduă-Ţi cânt Ţie Fericit sunt că Te am, Fericit de-a Ta iubire</dc:title>
  <dc:creator>dai</dc:creator>
  <cp:lastModifiedBy>dai</cp:lastModifiedBy>
  <cp:revision>2</cp:revision>
  <dcterms:created xsi:type="dcterms:W3CDTF">2012-11-09T16:08:55Z</dcterms:created>
  <dcterms:modified xsi:type="dcterms:W3CDTF">2012-11-09T16:34:01Z</dcterms:modified>
</cp:coreProperties>
</file>