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6034-9B72-4AD2-96BC-94DBCFA93835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48FA-8DDD-41EB-80DB-B96D86211D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6034-9B72-4AD2-96BC-94DBCFA93835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48FA-8DDD-41EB-80DB-B96D86211D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6034-9B72-4AD2-96BC-94DBCFA93835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48FA-8DDD-41EB-80DB-B96D86211D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6034-9B72-4AD2-96BC-94DBCFA93835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48FA-8DDD-41EB-80DB-B96D86211D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6034-9B72-4AD2-96BC-94DBCFA93835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48FA-8DDD-41EB-80DB-B96D86211D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6034-9B72-4AD2-96BC-94DBCFA93835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48FA-8DDD-41EB-80DB-B96D86211D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6034-9B72-4AD2-96BC-94DBCFA93835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48FA-8DDD-41EB-80DB-B96D86211D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6034-9B72-4AD2-96BC-94DBCFA93835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48FA-8DDD-41EB-80DB-B96D86211D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6034-9B72-4AD2-96BC-94DBCFA93835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48FA-8DDD-41EB-80DB-B96D86211D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6034-9B72-4AD2-96BC-94DBCFA93835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48FA-8DDD-41EB-80DB-B96D86211D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6034-9B72-4AD2-96BC-94DBCFA93835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48FA-8DDD-41EB-80DB-B96D86211D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26034-9B72-4AD2-96BC-94DBCFA93835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948FA-8DDD-41EB-80DB-B96D86211D7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b="1" dirty="0" smtClean="0"/>
              <a:t>Domnul meu e viu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Isus m-a răscumpărat</a:t>
            </a:r>
            <a:br>
              <a:rPr lang="ro-RO" b="1" dirty="0" smtClean="0"/>
            </a:br>
            <a:r>
              <a:rPr lang="ro-RO" b="1" dirty="0" smtClean="0"/>
              <a:t>Prin El, eu sunt și iertat</a:t>
            </a:r>
            <a:endParaRPr lang="ru-RU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Doamne, cred,</a:t>
            </a:r>
            <a:br>
              <a:rPr lang="ro-RO" b="1" dirty="0" smtClean="0"/>
            </a:br>
            <a:r>
              <a:rPr lang="ro-RO" b="1" dirty="0" smtClean="0"/>
              <a:t>da, eu cred!</a:t>
            </a:r>
            <a:endParaRPr lang="ru-RU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Pe un steag voi scrie, o-o-o</a:t>
            </a:r>
            <a:br>
              <a:rPr lang="ro-RO" b="1" dirty="0" smtClean="0"/>
            </a:br>
            <a:r>
              <a:rPr lang="ro-RO" b="1" dirty="0" smtClean="0"/>
              <a:t>Moartea nu L-a biruit</a:t>
            </a:r>
            <a:endParaRPr lang="ru-RU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Domnul meu e viu</a:t>
            </a:r>
            <a:br>
              <a:rPr lang="ro-RO" b="1" dirty="0" smtClean="0"/>
            </a:br>
            <a:r>
              <a:rPr lang="ro-RO" b="1" dirty="0" smtClean="0"/>
              <a:t>Domnul meu e viu</a:t>
            </a:r>
            <a:endParaRPr lang="ru-RU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Tu-mi iei povara</a:t>
            </a:r>
            <a:br>
              <a:rPr lang="ro-RO" b="1" dirty="0" smtClean="0"/>
            </a:br>
            <a:r>
              <a:rPr lang="ro-RO" b="1" dirty="0" smtClean="0"/>
              <a:t>Și mă ridici</a:t>
            </a:r>
            <a:endParaRPr lang="ru-RU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smtClean="0"/>
              <a:t>Eu voi cânta spre lauda Ta</a:t>
            </a:r>
            <a:br>
              <a:rPr lang="ro-RO" b="1" smtClean="0"/>
            </a:br>
            <a:r>
              <a:rPr lang="ro-RO" b="1" smtClean="0"/>
              <a:t>În împărăția Ta</a:t>
            </a:r>
            <a:endParaRPr lang="ru-RU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Экран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Domnul meu e viu</vt:lpstr>
      <vt:lpstr>Isus m-a răscumpărat Prin El, eu sunt și iertat</vt:lpstr>
      <vt:lpstr>Doamne, cred, da, eu cred!</vt:lpstr>
      <vt:lpstr>Pe un steag voi scrie, o-o-o Moartea nu L-a biruit</vt:lpstr>
      <vt:lpstr>Domnul meu e viu Domnul meu e viu</vt:lpstr>
      <vt:lpstr>Tu-mi iei povara Și mă ridici</vt:lpstr>
      <vt:lpstr>Eu voi cânta spre lauda Ta În împărăția Ta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Domnul meu e viu</dc:title>
  <dc:creator>Filip</dc:creator>
  <cp:lastModifiedBy>Filip</cp:lastModifiedBy>
  <cp:revision>1</cp:revision>
  <dcterms:created xsi:type="dcterms:W3CDTF">2012-10-26T14:43:42Z</dcterms:created>
  <dcterms:modified xsi:type="dcterms:W3CDTF">2012-10-26T14:47:09Z</dcterms:modified>
</cp:coreProperties>
</file>