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C11D-0D13-4C2A-94B9-901E0AD0504F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2492-541C-40F9-BD7E-8114EEA7AC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Fii binecuvântat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o-RO" dirty="0" smtClean="0"/>
              <a:t>Fii binecuvântat</a:t>
            </a:r>
          </a:p>
          <a:p>
            <a:pPr algn="ctr">
              <a:buNone/>
            </a:pPr>
            <a:r>
              <a:rPr lang="ro-RO" dirty="0" smtClean="0"/>
              <a:t>Când pământul e săturat</a:t>
            </a:r>
          </a:p>
          <a:p>
            <a:pPr algn="ctr">
              <a:buNone/>
            </a:pPr>
            <a:r>
              <a:rPr lang="ro-RO" dirty="0" smtClean="0"/>
              <a:t>Tu ploaie adă peste el,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Fii </a:t>
            </a:r>
            <a:r>
              <a:rPr lang="ro-RO" dirty="0" smtClean="0"/>
              <a:t>binecuvântat!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Fii binecuvântat</a:t>
            </a:r>
          </a:p>
          <a:p>
            <a:pPr algn="ctr">
              <a:buNone/>
            </a:pPr>
            <a:r>
              <a:rPr lang="ro-RO" dirty="0" smtClean="0"/>
              <a:t>Când mă aflu pe pământ uscat</a:t>
            </a:r>
          </a:p>
          <a:p>
            <a:pPr algn="ctr">
              <a:buNone/>
            </a:pPr>
            <a:r>
              <a:rPr lang="ro-RO" dirty="0" smtClean="0"/>
              <a:t>Și pășesc singur prin pustiu,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Fii binecuvântat!</a:t>
            </a:r>
            <a:endParaRPr lang="ro-RO" dirty="0" smtClean="0"/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Fiecare laudă,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Ție </a:t>
            </a:r>
            <a:r>
              <a:rPr lang="ro-RO" dirty="0" smtClean="0"/>
              <a:t>Ți-o </a:t>
            </a:r>
            <a:r>
              <a:rPr lang="ro-RO" dirty="0" smtClean="0"/>
              <a:t>dau!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Când noaptea se apropie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Te </a:t>
            </a:r>
            <a:r>
              <a:rPr lang="ro-RO" dirty="0" smtClean="0"/>
              <a:t>voi lăuda</a:t>
            </a:r>
          </a:p>
          <a:p>
            <a:pPr algn="ctr">
              <a:buNone/>
            </a:pP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ro-RO" dirty="0" smtClean="0"/>
              <a:t>Binecuvântat fie El, </a:t>
            </a:r>
          </a:p>
          <a:p>
            <a:pPr lvl="0" algn="ctr">
              <a:buNone/>
            </a:pPr>
            <a:r>
              <a:rPr lang="ro-RO" dirty="0" smtClean="0"/>
              <a:t>Binecuvântat</a:t>
            </a:r>
          </a:p>
          <a:p>
            <a:pPr algn="ctr">
              <a:buNone/>
            </a:pPr>
            <a:r>
              <a:rPr lang="ro-RO" dirty="0" smtClean="0"/>
              <a:t>Binecuvântat fie El, </a:t>
            </a:r>
          </a:p>
          <a:p>
            <a:pPr algn="ctr">
              <a:buNone/>
            </a:pPr>
            <a:r>
              <a:rPr lang="ro-RO" dirty="0" smtClean="0"/>
              <a:t>Binecuvântăm Numele Său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Fii binecuvântat</a:t>
            </a:r>
          </a:p>
          <a:p>
            <a:pPr algn="ctr">
              <a:buNone/>
            </a:pPr>
            <a:r>
              <a:rPr lang="ro-RO" dirty="0" smtClean="0"/>
              <a:t>Că soarele-i din nou pe cer</a:t>
            </a:r>
          </a:p>
          <a:p>
            <a:pPr algn="ctr">
              <a:buNone/>
            </a:pPr>
            <a:r>
              <a:rPr lang="ro-RO" dirty="0" smtClean="0"/>
              <a:t>Cum toate sunt cum le-ai creat,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Fii binecuvântat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Fii binecuvântat</a:t>
            </a:r>
          </a:p>
          <a:p>
            <a:pPr algn="ctr">
              <a:buNone/>
            </a:pPr>
            <a:r>
              <a:rPr lang="ro-RO" dirty="0" smtClean="0"/>
              <a:t>Când drumu-i plin de suferinți</a:t>
            </a:r>
          </a:p>
          <a:p>
            <a:pPr algn="ctr">
              <a:buNone/>
            </a:pPr>
            <a:r>
              <a:rPr lang="ro-RO" dirty="0" smtClean="0"/>
              <a:t>Chiar dacă plâng și-mi este greu,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Fii binecuvântat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Primește lauda,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Ești </a:t>
            </a:r>
            <a:r>
              <a:rPr lang="ro-RO" dirty="0" smtClean="0"/>
              <a:t>vrednic Dumnezeu</a:t>
            </a:r>
          </a:p>
          <a:p>
            <a:pPr algn="ctr">
              <a:buNone/>
            </a:pPr>
            <a:r>
              <a:rPr lang="ro-RO" dirty="0" smtClean="0"/>
              <a:t>Îmi cântă inima, 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Fii binecuvântat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Fii binecuvântat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 binecuvântat</dc:title>
  <dc:creator>Filip</dc:creator>
  <cp:lastModifiedBy>DAi</cp:lastModifiedBy>
  <cp:revision>5</cp:revision>
  <dcterms:created xsi:type="dcterms:W3CDTF">2012-10-21T06:57:34Z</dcterms:created>
  <dcterms:modified xsi:type="dcterms:W3CDTF">2012-11-16T17:52:31Z</dcterms:modified>
</cp:coreProperties>
</file>