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71A3-CD12-4621-B6C5-8E4C9203EB22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586F-0CEB-455B-A850-72A9AACDEF6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Focul sfânt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Spală-mi inima</a:t>
            </a:r>
            <a:br>
              <a:rPr lang="ro-RO" b="1" dirty="0" smtClean="0"/>
            </a:br>
            <a:r>
              <a:rPr lang="ro-RO" b="1" dirty="0" smtClean="0"/>
              <a:t>Fă-mă ca Tine</a:t>
            </a:r>
            <a:br>
              <a:rPr lang="ro-RO" b="1" dirty="0" smtClean="0"/>
            </a:br>
            <a:r>
              <a:rPr lang="ro-RO" b="1" dirty="0" smtClean="0"/>
              <a:t>Doamne Isuse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Spală-mi mintea mea</a:t>
            </a:r>
            <a:br>
              <a:rPr lang="ro-RO" b="1" dirty="0" smtClean="0"/>
            </a:br>
            <a:r>
              <a:rPr lang="ro-RO" b="1" dirty="0" smtClean="0"/>
              <a:t>Un cuget curat dă-mi</a:t>
            </a:r>
            <a:br>
              <a:rPr lang="ro-RO" b="1" dirty="0" smtClean="0"/>
            </a:br>
            <a:r>
              <a:rPr lang="ro-RO" b="1" dirty="0" smtClean="0"/>
              <a:t>Isuse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Cu focul Tău</a:t>
            </a:r>
            <a:br>
              <a:rPr lang="ro-RO" b="1" dirty="0" smtClean="0"/>
            </a:br>
            <a:r>
              <a:rPr lang="ro-RO" b="1" dirty="0" smtClean="0"/>
              <a:t>Arde tot ce e rău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Vreau să fiu sfânt</a:t>
            </a:r>
            <a:br>
              <a:rPr lang="ro-RO" b="1" dirty="0" smtClean="0"/>
            </a:br>
            <a:r>
              <a:rPr lang="ro-RO" b="1" dirty="0" smtClean="0"/>
              <a:t>Să-Ți slujesc doar Ție</a:t>
            </a:r>
            <a:br>
              <a:rPr lang="ro-RO" b="1" dirty="0" smtClean="0"/>
            </a:b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Aleg să fiu sfânt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o-RO" b="1" dirty="0" smtClean="0"/>
              <a:t>Devotat </a:t>
            </a:r>
            <a:r>
              <a:rPr lang="ro-RO" b="1" dirty="0" smtClean="0"/>
              <a:t>numai Ție Isuse</a:t>
            </a:r>
            <a:br>
              <a:rPr lang="ro-RO" b="1" dirty="0" smtClean="0"/>
            </a:br>
            <a:r>
              <a:rPr lang="ro-RO" b="1" dirty="0" smtClean="0"/>
              <a:t>S-ascult doar de voia Ta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Focul sfânt</vt:lpstr>
      <vt:lpstr>Spală-mi inima Fă-mă ca Tine Doamne Isuse</vt:lpstr>
      <vt:lpstr>Spală-mi mintea mea Un cuget curat dă-mi Isuse</vt:lpstr>
      <vt:lpstr>Cu focul Tău Arde tot ce e rău</vt:lpstr>
      <vt:lpstr>Vreau să fiu sfânt Să-Ți slujesc doar Ție </vt:lpstr>
      <vt:lpstr>Aleg să fiu sfânt  Devotat numai Ție Isuse S-ascult doar de voia Ta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Focul sfânt</dc:title>
  <dc:creator>Filip</dc:creator>
  <cp:lastModifiedBy>Filip</cp:lastModifiedBy>
  <cp:revision>3</cp:revision>
  <dcterms:created xsi:type="dcterms:W3CDTF">2012-10-26T14:13:05Z</dcterms:created>
  <dcterms:modified xsi:type="dcterms:W3CDTF">2012-10-26T16:03:35Z</dcterms:modified>
</cp:coreProperties>
</file>