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331A-8BF7-4DDF-9851-BE12FF843792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9EC10-CFC3-460B-96F6-212A11E546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/>
              <a:t>Gloria Ta să vestesc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Voi vesti mărirea Ta pe pământ</a:t>
            </a:r>
            <a:br>
              <a:rPr lang="ro-RO" b="1" dirty="0" smtClean="0"/>
            </a:br>
            <a:r>
              <a:rPr lang="ro-RO" b="1" dirty="0" smtClean="0"/>
              <a:t>Voi nălța Numele Tău</a:t>
            </a:r>
            <a:endParaRPr lang="ru-RU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Lumea-ntreagă că ești Domn va ști </a:t>
            </a:r>
            <a:br>
              <a:rPr lang="ro-RO" b="1" dirty="0" smtClean="0"/>
            </a:br>
            <a:r>
              <a:rPr lang="ro-RO" b="1" dirty="0" smtClean="0"/>
              <a:t>Tu ești Domn și eu mereu...</a:t>
            </a:r>
            <a:endParaRPr lang="ru-RU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Voi vesti mărirea Ta pe pământ</a:t>
            </a:r>
            <a:br>
              <a:rPr lang="ro-RO" b="1" dirty="0" smtClean="0"/>
            </a:br>
            <a:r>
              <a:rPr lang="ro-RO" b="1" dirty="0" smtClean="0"/>
              <a:t>Voi nălța Numele Tău</a:t>
            </a:r>
            <a:endParaRPr lang="ru-RU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Lumea-ntreagă că ești Domn va ști</a:t>
            </a:r>
            <a:br>
              <a:rPr lang="ro-RO" b="1" dirty="0" smtClean="0"/>
            </a:br>
            <a:r>
              <a:rPr lang="ro-RO" b="1" dirty="0" smtClean="0"/>
              <a:t>Eu trăiesc pe Tin să te vestesc</a:t>
            </a:r>
            <a:endParaRPr lang="ru-RU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smtClean="0"/>
              <a:t>Isus eu aleg să trăiesc,</a:t>
            </a:r>
            <a:br>
              <a:rPr lang="ro-RO" b="1" smtClean="0"/>
            </a:br>
            <a:r>
              <a:rPr lang="ro-RO" b="1" smtClean="0"/>
              <a:t>Să trăiesc gloria Ta să vestesc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Unii spun ești doar om bun</a:t>
            </a:r>
            <a:br>
              <a:rPr lang="ro-RO" b="1" dirty="0" smtClean="0"/>
            </a:br>
            <a:r>
              <a:rPr lang="ro-RO" b="1" dirty="0" smtClean="0"/>
              <a:t>Unii spun doar sfânt</a:t>
            </a:r>
            <a:endParaRPr lang="ru-RU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Unii spun că ești în mormânt</a:t>
            </a:r>
            <a:br>
              <a:rPr lang="ro-RO" b="1" dirty="0" smtClean="0"/>
            </a:br>
            <a:r>
              <a:rPr lang="ro-RO" b="1" dirty="0" smtClean="0"/>
              <a:t>Dar eu spun că ești viu!</a:t>
            </a:r>
            <a:endParaRPr lang="ru-RU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Unii Te cred profet</a:t>
            </a:r>
            <a:br>
              <a:rPr lang="ro-RO" b="1" dirty="0" smtClean="0"/>
            </a:br>
            <a:r>
              <a:rPr lang="ro-RO" b="1" dirty="0" smtClean="0"/>
              <a:t>Alții un înțelept</a:t>
            </a:r>
            <a:endParaRPr lang="ru-RU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Unii Te cred doar un om</a:t>
            </a:r>
            <a:br>
              <a:rPr lang="ro-RO" b="1" dirty="0" smtClean="0"/>
            </a:br>
            <a:r>
              <a:rPr lang="ro-RO" b="1" dirty="0" smtClean="0"/>
              <a:t>Dar eu spun că ești Domn,</a:t>
            </a:r>
            <a:br>
              <a:rPr lang="ro-RO" b="1" dirty="0" smtClean="0"/>
            </a:br>
            <a:r>
              <a:rPr lang="ro-RO" b="1" dirty="0" smtClean="0"/>
              <a:t>Ești Dumnezeu</a:t>
            </a:r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Voi vesti mărirea Ta</a:t>
            </a:r>
            <a:br>
              <a:rPr lang="ro-RO" b="1" dirty="0" smtClean="0"/>
            </a:br>
            <a:r>
              <a:rPr lang="ro-RO" b="1" dirty="0" smtClean="0"/>
              <a:t>Pe pământ</a:t>
            </a:r>
            <a:br>
              <a:rPr lang="ro-RO" b="1" dirty="0" smtClean="0"/>
            </a:br>
            <a:r>
              <a:rPr lang="ro-RO" b="1" dirty="0" smtClean="0"/>
              <a:t>Voi nălța Numele Tău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Lumean-treagă că ești Domn va ști</a:t>
            </a:r>
            <a:br>
              <a:rPr lang="ro-RO" b="1" dirty="0" smtClean="0"/>
            </a:br>
            <a:r>
              <a:rPr lang="ro-RO" b="1" dirty="0" smtClean="0"/>
              <a:t>Tu ești Domn și eu Te voi vesti</a:t>
            </a:r>
            <a:endParaRPr lang="ru-RU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Eu știu că ești Mesia</a:t>
            </a:r>
            <a:br>
              <a:rPr lang="ro-RO" b="1" dirty="0" smtClean="0"/>
            </a:br>
            <a:r>
              <a:rPr lang="ro-RO" b="1" dirty="0" smtClean="0"/>
              <a:t>Că ai murit pentru mine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ro-RO" b="1" dirty="0" smtClean="0"/>
              <a:t>Știu că Tu călăuzești</a:t>
            </a:r>
            <a:br>
              <a:rPr lang="ro-RO" b="1" dirty="0" smtClean="0"/>
            </a:br>
            <a:r>
              <a:rPr lang="ro-RO" b="1" dirty="0" smtClean="0"/>
              <a:t>Isus ești Dumnezeu,</a:t>
            </a:r>
            <a:br>
              <a:rPr lang="ro-RO" b="1" dirty="0" smtClean="0"/>
            </a:br>
            <a:r>
              <a:rPr lang="ro-RO" b="1" dirty="0" smtClean="0"/>
              <a:t>Ești Domnul meu</a:t>
            </a:r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</Words>
  <Application>Microsoft Office PowerPoint</Application>
  <PresentationFormat>Экран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Gloria Ta să vestesc</vt:lpstr>
      <vt:lpstr>Unii spun ești doar om bun Unii spun doar sfânt</vt:lpstr>
      <vt:lpstr>Unii spun că ești în mormânt Dar eu spun că ești viu!</vt:lpstr>
      <vt:lpstr>Unii Te cred profet Alții un înțelept</vt:lpstr>
      <vt:lpstr>Unii Te cred doar un om Dar eu spun că ești Domn, Ești Dumnezeu</vt:lpstr>
      <vt:lpstr>Voi vesti mărirea Ta Pe pământ Voi nălța Numele Tău</vt:lpstr>
      <vt:lpstr>Lumean-treagă că ești Domn va ști Tu ești Domn și eu Te voi vesti</vt:lpstr>
      <vt:lpstr>Eu știu că ești Mesia Că ai murit pentru mine</vt:lpstr>
      <vt:lpstr>Știu că Tu călăuzești Isus ești Dumnezeu, Ești Domnul meu</vt:lpstr>
      <vt:lpstr>Voi vesti mărirea Ta pe pământ Voi nălța Numele Tău</vt:lpstr>
      <vt:lpstr>Lumea-ntreagă că ești Domn va ști  Tu ești Domn și eu mereu...</vt:lpstr>
      <vt:lpstr>Voi vesti mărirea Ta pe pământ Voi nălța Numele Tău</vt:lpstr>
      <vt:lpstr>Lumea-ntreagă că ești Domn va ști Eu trăiesc pe Tin să te vestesc</vt:lpstr>
      <vt:lpstr>Isus eu aleg să trăiesc, Să trăiesc gloria Ta să vestesc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Gloria Ta să vestesc</dc:title>
  <dc:creator>Filip</dc:creator>
  <cp:lastModifiedBy>Filip</cp:lastModifiedBy>
  <cp:revision>4</cp:revision>
  <dcterms:created xsi:type="dcterms:W3CDTF">2012-10-26T14:51:27Z</dcterms:created>
  <dcterms:modified xsi:type="dcterms:W3CDTF">2012-10-26T15:03:45Z</dcterms:modified>
</cp:coreProperties>
</file>