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3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EC68-6730-478C-9D45-24737FB1087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25E8-7BDA-43A7-A9C0-0456BCF4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Isus, eu Te urmez</a:t>
            </a:r>
            <a:br>
              <a:rPr lang="ro-RO" b="1" dirty="0" smtClean="0"/>
            </a:br>
            <a:r>
              <a:rPr lang="ro-RO" b="1" dirty="0" smtClean="0"/>
              <a:t>Orice-ar veni nu încetez</a:t>
            </a:r>
            <a:br>
              <a:rPr lang="ro-RO" b="1" dirty="0" smtClean="0"/>
            </a:br>
            <a:r>
              <a:rPr lang="ro-RO" b="1" dirty="0" smtClean="0"/>
              <a:t>Ei mă vor alunga, mă vor lăsa</a:t>
            </a:r>
            <a:br>
              <a:rPr lang="ro-RO" b="1" dirty="0" smtClean="0"/>
            </a:br>
            <a:r>
              <a:rPr lang="ro-RO" b="1" dirty="0" smtClean="0"/>
              <a:t>Dar, Isus, Te voi urma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81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Te voi urma, Te voi urma</a:t>
            </a:r>
            <a:br>
              <a:rPr lang="ro-RO" b="1" dirty="0" smtClean="0"/>
            </a:br>
            <a:r>
              <a:rPr lang="ro-RO" b="1" dirty="0" smtClean="0"/>
              <a:t>Te voi urma mereu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60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Isus, când obosesc</a:t>
            </a:r>
            <a:br>
              <a:rPr lang="ro-RO" b="1" dirty="0" smtClean="0"/>
            </a:br>
            <a:r>
              <a:rPr lang="ro-RO" b="1" dirty="0" smtClean="0"/>
              <a:t>Tu-mi dai puteri să Te vestesc</a:t>
            </a:r>
            <a:br>
              <a:rPr lang="ro-RO" b="1" dirty="0" smtClean="0"/>
            </a:br>
            <a:r>
              <a:rPr lang="ro-RO" b="1" dirty="0" smtClean="0"/>
              <a:t>Chiar de-am fost respins</a:t>
            </a:r>
            <a:br>
              <a:rPr lang="ro-RO" b="1" dirty="0" smtClean="0"/>
            </a:br>
            <a:r>
              <a:rPr lang="ro-RO" b="1" dirty="0" smtClean="0"/>
              <a:t>Nicicum învins</a:t>
            </a:r>
            <a:br>
              <a:rPr lang="ro-RO" b="1" dirty="0" smtClean="0"/>
            </a:br>
            <a:r>
              <a:rPr lang="ro-RO" b="1" dirty="0" smtClean="0"/>
              <a:t>Căci Isus Tu mă-ntăreşti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14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lang="ro-RO" b="1" dirty="0" smtClean="0"/>
              <a:t>Tu mă-ntăreşte, tu mă-ntăreşti,</a:t>
            </a:r>
            <a:br>
              <a:rPr lang="ro-RO" b="1" dirty="0" smtClean="0"/>
            </a:br>
            <a:r>
              <a:rPr lang="ro-RO" b="1" dirty="0" smtClean="0"/>
              <a:t>Tu mă-ntăreşti mereu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2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Isus, eu Te urmez Orice-ar veni nu încetez Ei mă vor alunga, mă vor lăsa Dar, Isus, Te voi urma</vt:lpstr>
      <vt:lpstr>Te voi urma, Te voi urma Te voi urma mereu</vt:lpstr>
      <vt:lpstr>Isus, când obosesc Tu-mi dai puteri să Te vestesc Chiar de-am fost respins Nicicum învins Căci Isus Tu mă-ntăreşti</vt:lpstr>
      <vt:lpstr>Tu mă-ntăreşte, tu mă-ntăreşti, Tu mă-ntăreşti mereu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Isus, eu Te urmez Orice-ar veni nu încetez EI mă vor alunga, mă vor lăsa Dar, Isus, Te voi urma</dc:title>
  <dc:creator>dai</dc:creator>
  <cp:lastModifiedBy>dai</cp:lastModifiedBy>
  <cp:revision>2</cp:revision>
  <dcterms:created xsi:type="dcterms:W3CDTF">2012-11-09T16:05:41Z</dcterms:created>
  <dcterms:modified xsi:type="dcterms:W3CDTF">2012-11-09T16:14:18Z</dcterms:modified>
</cp:coreProperties>
</file>