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59" autoAdjust="0"/>
    <p:restoredTop sz="86387" autoAdjust="0"/>
  </p:normalViewPr>
  <p:slideViewPr>
    <p:cSldViewPr>
      <p:cViewPr varScale="1">
        <p:scale>
          <a:sx n="64" d="100"/>
          <a:sy n="64" d="100"/>
        </p:scale>
        <p:origin x="-79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64B3-FB2A-4002-8C92-932B0B6294D0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6D25-D1DF-4818-A959-9C26E0395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1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64B3-FB2A-4002-8C92-932B0B6294D0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6D25-D1DF-4818-A959-9C26E0395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55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64B3-FB2A-4002-8C92-932B0B6294D0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6D25-D1DF-4818-A959-9C26E0395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64B3-FB2A-4002-8C92-932B0B6294D0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6D25-D1DF-4818-A959-9C26E0395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5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64B3-FB2A-4002-8C92-932B0B6294D0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6D25-D1DF-4818-A959-9C26E0395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20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64B3-FB2A-4002-8C92-932B0B6294D0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6D25-D1DF-4818-A959-9C26E0395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20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64B3-FB2A-4002-8C92-932B0B6294D0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6D25-D1DF-4818-A959-9C26E0395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9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64B3-FB2A-4002-8C92-932B0B6294D0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6D25-D1DF-4818-A959-9C26E0395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88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64B3-FB2A-4002-8C92-932B0B6294D0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6D25-D1DF-4818-A959-9C26E0395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38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64B3-FB2A-4002-8C92-932B0B6294D0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6D25-D1DF-4818-A959-9C26E0395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0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64B3-FB2A-4002-8C92-932B0B6294D0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6D25-D1DF-4818-A959-9C26E0395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3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B64B3-FB2A-4002-8C92-932B0B6294D0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C6D25-D1DF-4818-A959-9C26E0395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53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 smtClean="0"/>
              <a:t>Libertatea 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73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54762"/>
          </a:xfrm>
        </p:spPr>
        <p:txBody>
          <a:bodyPr/>
          <a:lstStyle/>
          <a:p>
            <a:r>
              <a:rPr lang="ro-RO" dirty="0" smtClean="0"/>
              <a:t>Te caut pe Tine puternic Domn</a:t>
            </a:r>
            <a:br>
              <a:rPr lang="ro-RO" dirty="0" smtClean="0"/>
            </a:br>
            <a:r>
              <a:rPr lang="ro-RO" dirty="0" smtClean="0"/>
              <a:t>Mă-nchin umul în faţa Ta</a:t>
            </a:r>
            <a:br>
              <a:rPr lang="ro-RO" dirty="0" smtClean="0"/>
            </a:br>
            <a:r>
              <a:rPr lang="ro-RO" dirty="0" smtClean="0"/>
              <a:t>Un alt Rege mai mult nu s-a smerit</a:t>
            </a:r>
            <a:br>
              <a:rPr lang="ro-RO" dirty="0" smtClean="0"/>
            </a:br>
            <a:r>
              <a:rPr lang="ro-RO" dirty="0" smtClean="0"/>
              <a:t>Ca să salveze, să mă vindece</a:t>
            </a:r>
            <a:br>
              <a:rPr lang="ro-RO" dirty="0" smtClean="0"/>
            </a:br>
            <a:r>
              <a:rPr lang="ro-RO" dirty="0" smtClean="0"/>
              <a:t>Tot ce îmi oferi, este tot ce am</a:t>
            </a:r>
            <a:br>
              <a:rPr lang="ro-RO" dirty="0" smtClean="0"/>
            </a:br>
            <a:r>
              <a:rPr lang="ro-RO" dirty="0" smtClean="0"/>
              <a:t>N-am nimic mai scump, decât Tine, Isus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562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02362"/>
          </a:xfrm>
        </p:spPr>
        <p:txBody>
          <a:bodyPr/>
          <a:lstStyle/>
          <a:p>
            <a:r>
              <a:rPr lang="ro-RO" dirty="0" smtClean="0"/>
              <a:t>Eu te iubesc</a:t>
            </a:r>
            <a:br>
              <a:rPr lang="ro-RO" dirty="0" smtClean="0"/>
            </a:br>
            <a:r>
              <a:rPr lang="ro-RO" dirty="0" smtClean="0"/>
              <a:t>Tu m-ai salvat</a:t>
            </a:r>
            <a:br>
              <a:rPr lang="ro-RO" dirty="0" smtClean="0"/>
            </a:br>
            <a:r>
              <a:rPr lang="ro-RO" dirty="0" smtClean="0"/>
              <a:t>Tu eşti tot ce eu vreau</a:t>
            </a:r>
            <a:br>
              <a:rPr lang="ro-RO" dirty="0" smtClean="0"/>
            </a:br>
            <a:r>
              <a:rPr lang="ro-RO" dirty="0" smtClean="0"/>
              <a:t>Eşti tot ce vreau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15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30962"/>
          </a:xfrm>
        </p:spPr>
        <p:txBody>
          <a:bodyPr/>
          <a:lstStyle/>
          <a:p>
            <a:r>
              <a:rPr lang="ro-RO" dirty="0" smtClean="0"/>
              <a:t>Mă rog Ţie, al păcii Domn</a:t>
            </a:r>
            <a:br>
              <a:rPr lang="ro-RO" dirty="0" smtClean="0"/>
            </a:br>
            <a:r>
              <a:rPr lang="ro-RO" dirty="0" smtClean="0"/>
              <a:t>Ţi-ncredinţez eu grijile</a:t>
            </a:r>
            <a:br>
              <a:rPr lang="ro-RO" dirty="0" smtClean="0"/>
            </a:br>
            <a:r>
              <a:rPr lang="ro-RO" dirty="0" smtClean="0"/>
              <a:t>Tot ce îmi oferi, este tot ce am</a:t>
            </a:r>
            <a:br>
              <a:rPr lang="ro-RO" dirty="0" smtClean="0"/>
            </a:br>
            <a:r>
              <a:rPr lang="ro-RO" dirty="0" smtClean="0"/>
              <a:t>N-am nimic mai scump, decât Tine, Isus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481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78562"/>
          </a:xfrm>
        </p:spPr>
        <p:txBody>
          <a:bodyPr/>
          <a:lstStyle/>
          <a:p>
            <a:r>
              <a:rPr lang="ro-RO" smtClean="0"/>
              <a:t>În libertatea Ta trăiesc</a:t>
            </a:r>
            <a:br>
              <a:rPr lang="ro-RO" smtClean="0"/>
            </a:br>
            <a:r>
              <a:rPr lang="ro-RO" smtClean="0"/>
              <a:t>În libertatea Ta trăiesc</a:t>
            </a:r>
            <a:br>
              <a:rPr lang="ro-RO" smtClean="0"/>
            </a:br>
            <a:r>
              <a:rPr lang="ro-RO" smtClean="0"/>
              <a:t>Sunt devotat Ţie</a:t>
            </a:r>
            <a:br>
              <a:rPr lang="ro-RO" smtClean="0"/>
            </a:br>
            <a:r>
              <a:rPr lang="ro-RO" smtClean="0"/>
              <a:t>Sunt devotat Ţie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116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22</Words>
  <Application>Microsoft Office PowerPoint</Application>
  <PresentationFormat>On-screen Show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Libertatea Ta</vt:lpstr>
      <vt:lpstr>Te caut pe Tine puternic Domn Mă-nchin umul în faţa Ta Un alt Rege mai mult nu s-a smerit Ca să salveze, să mă vindece Tot ce îmi oferi, este tot ce am N-am nimic mai scump, decât Tine, Isus</vt:lpstr>
      <vt:lpstr>Eu te iubesc Tu m-ai salvat Tu eşti tot ce eu vreau Eşti tot ce vreau</vt:lpstr>
      <vt:lpstr>Mă rog Ţie, al păcii Domn Ţi-ncredinţez eu grijile Tot ce îmi oferi, este tot ce am N-am nimic mai scump, decât Tine, Isus</vt:lpstr>
      <vt:lpstr>În libertatea Ta trăiesc În libertatea Ta trăiesc Sunt devotat Ţie Sunt devotat Ţie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Libertatea Ta</dc:title>
  <dc:creator>DAi</dc:creator>
  <cp:lastModifiedBy>DAi</cp:lastModifiedBy>
  <cp:revision>1</cp:revision>
  <dcterms:created xsi:type="dcterms:W3CDTF">2012-11-30T17:05:59Z</dcterms:created>
  <dcterms:modified xsi:type="dcterms:W3CDTF">2012-11-30T17:14:37Z</dcterms:modified>
</cp:coreProperties>
</file>