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FE80-DE1C-4A1D-A799-392A0489711D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72D0-D8D5-4715-A05C-A9D359FECE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Lui Dumnezeu glorie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Cânt Domnului că mi-a făcut bine</a:t>
            </a:r>
          </a:p>
          <a:p>
            <a:pPr algn="ctr">
              <a:buNone/>
            </a:pPr>
            <a:r>
              <a:rPr lang="ro-RO" dirty="0" smtClean="0"/>
              <a:t>Lui Dumnezeu glorie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Mi se bucură inima-n mine</a:t>
            </a:r>
          </a:p>
          <a:p>
            <a:pPr algn="ctr">
              <a:buNone/>
            </a:pPr>
            <a:r>
              <a:rPr lang="ro-RO" dirty="0" smtClean="0"/>
              <a:t>Lui Dumnezeu glorie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5544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o-RO" b="1" dirty="0" smtClean="0"/>
              <a:t>Cânt </a:t>
            </a:r>
            <a:r>
              <a:rPr lang="en-US" b="1" dirty="0" smtClean="0"/>
              <a:t>L</a:t>
            </a:r>
            <a:r>
              <a:rPr lang="ro-RO" b="1" dirty="0" smtClean="0"/>
              <a:t>ui Dumnezeu glorie</a:t>
            </a:r>
          </a:p>
          <a:p>
            <a:pPr algn="ctr">
              <a:buNone/>
            </a:pPr>
            <a:r>
              <a:rPr lang="ro-RO" b="1" dirty="0" smtClean="0"/>
              <a:t>Și tot pământul să-I cânte</a:t>
            </a:r>
          </a:p>
          <a:p>
            <a:pPr algn="ctr">
              <a:buNone/>
            </a:pPr>
            <a:r>
              <a:rPr lang="ro-RO" b="1" dirty="0" smtClean="0"/>
              <a:t>Lui Dumnezeu glorie</a:t>
            </a:r>
          </a:p>
          <a:p>
            <a:pPr algn="ctr">
              <a:buNone/>
            </a:pPr>
            <a:r>
              <a:rPr lang="ro-RO" b="1" dirty="0" smtClean="0"/>
              <a:t>El ne-a adus mântuire</a:t>
            </a:r>
          </a:p>
          <a:p>
            <a:pPr algn="ctr">
              <a:buNone/>
            </a:pPr>
            <a:r>
              <a:rPr lang="ro-RO" b="1" dirty="0" smtClean="0"/>
              <a:t>De aceea-I cânt pe vecie</a:t>
            </a:r>
          </a:p>
          <a:p>
            <a:pPr algn="ctr">
              <a:buNone/>
            </a:pPr>
            <a:r>
              <a:rPr lang="ro-RO" b="1" dirty="0" smtClean="0"/>
              <a:t>Lui Dumnezeu glorie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Cu natura-ntreagă să cânt și eu</a:t>
            </a:r>
          </a:p>
          <a:p>
            <a:pPr algn="ctr">
              <a:buNone/>
            </a:pPr>
            <a:r>
              <a:rPr lang="ro-RO" dirty="0" smtClean="0"/>
              <a:t>Lui Dumnezeu glorie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Să-L slăvească munții și apele</a:t>
            </a:r>
          </a:p>
          <a:p>
            <a:pPr algn="ctr">
              <a:buNone/>
            </a:pPr>
            <a:r>
              <a:rPr lang="ro-RO" dirty="0" smtClean="0"/>
              <a:t>Lui Dumnezeu glorie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/>
          <a:lstStyle/>
          <a:p>
            <a:pPr algn="ctr">
              <a:buNone/>
            </a:pPr>
            <a:r>
              <a:rPr lang="ro-RO" dirty="0" smtClean="0"/>
              <a:t>Cu cei ce-L iubesc în veci voi cânta</a:t>
            </a:r>
          </a:p>
          <a:p>
            <a:pPr algn="ctr">
              <a:buNone/>
            </a:pPr>
            <a:r>
              <a:rPr lang="ro-RO" dirty="0" smtClean="0"/>
              <a:t>Lui Dumnezeu glorie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197229"/>
          </a:xfrm>
        </p:spPr>
        <p:txBody>
          <a:bodyPr/>
          <a:lstStyle/>
          <a:p>
            <a:pPr algn="ctr">
              <a:buNone/>
            </a:pPr>
            <a:r>
              <a:rPr lang="ro-RO" smtClean="0"/>
              <a:t>Și-n nesfârșita viață vom intra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Lui Dumnezeu glorie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81</Words>
  <Application>Microsoft Office PowerPoint</Application>
  <PresentationFormat>Экран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Lui Dumnezeu glorie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 Dumnezeu glorie</dc:title>
  <dc:creator>Filip</dc:creator>
  <cp:lastModifiedBy>Filip</cp:lastModifiedBy>
  <cp:revision>4</cp:revision>
  <dcterms:created xsi:type="dcterms:W3CDTF">2012-10-21T06:43:48Z</dcterms:created>
  <dcterms:modified xsi:type="dcterms:W3CDTF">2012-10-21T08:31:35Z</dcterms:modified>
</cp:coreProperties>
</file>