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2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D8D5-7634-47E2-B90C-CA1CC6A24B24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2608-67C0-400C-9367-B4229C0FD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D8D5-7634-47E2-B90C-CA1CC6A24B24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2608-67C0-400C-9367-B4229C0FD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D8D5-7634-47E2-B90C-CA1CC6A24B24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2608-67C0-400C-9367-B4229C0FD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D8D5-7634-47E2-B90C-CA1CC6A24B24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2608-67C0-400C-9367-B4229C0FD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D8D5-7634-47E2-B90C-CA1CC6A24B24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2608-67C0-400C-9367-B4229C0FD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D8D5-7634-47E2-B90C-CA1CC6A24B24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2608-67C0-400C-9367-B4229C0FD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D8D5-7634-47E2-B90C-CA1CC6A24B24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2608-67C0-400C-9367-B4229C0FD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D8D5-7634-47E2-B90C-CA1CC6A24B24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2608-67C0-400C-9367-B4229C0FD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D8D5-7634-47E2-B90C-CA1CC6A24B24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2608-67C0-400C-9367-B4229C0FD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D8D5-7634-47E2-B90C-CA1CC6A24B24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2608-67C0-400C-9367-B4229C0FD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D8D5-7634-47E2-B90C-CA1CC6A24B24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02608-67C0-400C-9367-B4229C0FD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D8D5-7634-47E2-B90C-CA1CC6A24B24}" type="datetimeFigureOut">
              <a:rPr lang="ru-RU" smtClean="0"/>
              <a:pPr/>
              <a:t>21.10.2012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02608-67C0-400C-9367-B4229C0FD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Lumin</a:t>
            </a:r>
            <a:r>
              <a:rPr lang="ro-RO" dirty="0" smtClean="0"/>
              <a:t>ă a lumii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/>
        </p:nvSpPr>
        <p:spPr>
          <a:xfrm>
            <a:off x="457200" y="116601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ro-RO" dirty="0" smtClean="0"/>
              <a:t>Lumină a lumii, aprinsă în noapte</a:t>
            </a:r>
          </a:p>
          <a:p>
            <a:pPr algn="ctr">
              <a:buNone/>
            </a:pPr>
            <a:r>
              <a:rPr lang="ro-RO" dirty="0" smtClean="0"/>
              <a:t>Ochii, să văd mi-ai deschis</a:t>
            </a:r>
          </a:p>
          <a:p>
            <a:pPr algn="ctr">
              <a:buNone/>
            </a:pPr>
            <a:r>
              <a:rPr lang="ro-RO" dirty="0" smtClean="0"/>
              <a:t>De-așa frumusețe mă-nchin cu uimire</a:t>
            </a:r>
          </a:p>
          <a:p>
            <a:pPr algn="ctr">
              <a:buNone/>
            </a:pPr>
            <a:r>
              <a:rPr lang="ro-RO" dirty="0" smtClean="0"/>
              <a:t>Privind către cerul promis</a:t>
            </a:r>
          </a:p>
          <a:p>
            <a:pPr algn="ctr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/>
        </p:nvSpPr>
        <p:spPr>
          <a:xfrm>
            <a:off x="457200" y="116601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ro-RO" dirty="0" smtClean="0"/>
              <a:t>Vin cu închinare</a:t>
            </a:r>
          </a:p>
          <a:p>
            <a:pPr algn="ctr">
              <a:buNone/>
            </a:pPr>
            <a:r>
              <a:rPr lang="ro-RO" dirty="0" smtClean="0"/>
              <a:t>Vin cu adorare</a:t>
            </a:r>
          </a:p>
          <a:p>
            <a:pPr algn="ctr">
              <a:buNone/>
            </a:pPr>
            <a:r>
              <a:rPr lang="ro-RO" dirty="0" smtClean="0"/>
              <a:t>Vin să-Ți spun doar Ție că Tu ești Domn</a:t>
            </a:r>
          </a:p>
          <a:p>
            <a:pPr algn="ctr">
              <a:buNone/>
            </a:pPr>
            <a:r>
              <a:rPr lang="ro-RO" dirty="0" smtClean="0"/>
              <a:t>La Tine e iubirea</a:t>
            </a:r>
          </a:p>
          <a:p>
            <a:pPr algn="ctr">
              <a:buNone/>
            </a:pPr>
            <a:r>
              <a:rPr lang="ro-RO" dirty="0" smtClean="0"/>
              <a:t>La Tine e fericirea </a:t>
            </a:r>
          </a:p>
          <a:p>
            <a:pPr algn="ctr">
              <a:buNone/>
            </a:pPr>
            <a:r>
              <a:rPr lang="ro-RO" dirty="0" smtClean="0"/>
              <a:t>Minunea vieții mele ești doar Tu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/>
        </p:nvSpPr>
        <p:spPr>
          <a:xfrm>
            <a:off x="457200" y="116601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ro-RO" dirty="0" smtClean="0"/>
              <a:t>Lumină a lumii, aprinsă în noapte</a:t>
            </a:r>
          </a:p>
          <a:p>
            <a:pPr algn="ctr">
              <a:buNone/>
            </a:pPr>
            <a:r>
              <a:rPr lang="ro-RO" dirty="0" smtClean="0"/>
              <a:t>Ochii, să văd mi-ai deschis</a:t>
            </a:r>
          </a:p>
          <a:p>
            <a:pPr algn="ctr">
              <a:buNone/>
            </a:pPr>
            <a:r>
              <a:rPr lang="ro-RO" dirty="0" smtClean="0"/>
              <a:t>De-așa frumusețe mă-nchin cu uimire</a:t>
            </a:r>
          </a:p>
          <a:p>
            <a:pPr algn="ctr">
              <a:buNone/>
            </a:pPr>
            <a:r>
              <a:rPr lang="ro-RO" dirty="0" smtClean="0"/>
              <a:t>Privind către cerul promis</a:t>
            </a:r>
          </a:p>
          <a:p>
            <a:pPr algn="ctr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/>
        </p:nvSpPr>
        <p:spPr>
          <a:xfrm>
            <a:off x="457200" y="116601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ro-RO" dirty="0" smtClean="0"/>
              <a:t>Tu, Rege din Cer înălțat </a:t>
            </a:r>
          </a:p>
          <a:p>
            <a:pPr algn="ctr">
              <a:buNone/>
            </a:pPr>
            <a:r>
              <a:rPr lang="ro-RO" dirty="0" smtClean="0"/>
              <a:t>Ai vrut să plătești vina mea</a:t>
            </a:r>
          </a:p>
          <a:p>
            <a:pPr algn="ctr">
              <a:buNone/>
            </a:pPr>
            <a:r>
              <a:rPr lang="ro-RO" dirty="0" smtClean="0"/>
              <a:t>Cu atâta păcat, judecată și moarte</a:t>
            </a:r>
          </a:p>
          <a:p>
            <a:pPr algn="ctr">
              <a:buNone/>
            </a:pPr>
            <a:r>
              <a:rPr lang="ro-RO" dirty="0" smtClean="0"/>
              <a:t>Ți-am frânt pe altar inima.</a:t>
            </a:r>
          </a:p>
          <a:p>
            <a:pPr algn="ctr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/>
        </p:nvSpPr>
        <p:spPr>
          <a:xfrm>
            <a:off x="457200" y="116601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ro-RO" dirty="0" smtClean="0"/>
              <a:t>Și nu voi ști cât Te-a </a:t>
            </a:r>
            <a:r>
              <a:rPr lang="ro-RO" dirty="0" smtClean="0"/>
              <a:t>cos</a:t>
            </a:r>
            <a:r>
              <a:rPr lang="en-US" dirty="0" smtClean="0"/>
              <a:t>t</a:t>
            </a:r>
            <a:r>
              <a:rPr lang="ro-RO" dirty="0" smtClean="0"/>
              <a:t>at</a:t>
            </a:r>
            <a:endParaRPr lang="ro-RO" dirty="0" smtClean="0"/>
          </a:p>
          <a:p>
            <a:pPr algn="ctr">
              <a:buNone/>
            </a:pPr>
            <a:r>
              <a:rPr lang="ro-RO" dirty="0" smtClean="0"/>
              <a:t>Păcatul meu, să </a:t>
            </a:r>
            <a:r>
              <a:rPr lang="ro-RO" dirty="0" smtClean="0"/>
              <a:t>fiu </a:t>
            </a:r>
            <a:r>
              <a:rPr lang="ro-RO" dirty="0" smtClean="0"/>
              <a:t>iertat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117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Lumină a lumii</vt:lpstr>
      <vt:lpstr>Слайд 2</vt:lpstr>
      <vt:lpstr>Слайд 3</vt:lpstr>
      <vt:lpstr>Слайд 4</vt:lpstr>
      <vt:lpstr>Слайд 5</vt:lpstr>
      <vt:lpstr>Слайд 6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Lumină a lumii</dc:title>
  <dc:creator>Filip</dc:creator>
  <cp:lastModifiedBy>Filip</cp:lastModifiedBy>
  <cp:revision>3</cp:revision>
  <dcterms:created xsi:type="dcterms:W3CDTF">2012-10-21T07:06:22Z</dcterms:created>
  <dcterms:modified xsi:type="dcterms:W3CDTF">2012-10-21T07:25:28Z</dcterms:modified>
</cp:coreProperties>
</file>