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43F9-3587-4B28-B70F-474971053F6F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3BC3-2021-4DB4-85E2-CFB40E4E7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Măreț e Domnul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Splendoarea Regelui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Îmbrăcat în glorie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dirty="0" smtClean="0">
                <a:latin typeface="+mj-lt"/>
                <a:ea typeface="+mj-ea"/>
                <a:cs typeface="+mj-cs"/>
              </a:rPr>
              <a:t>Tresaltă pământul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Se-mbracă-n</a:t>
            </a: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lumină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baseline="0" dirty="0" smtClean="0">
                <a:latin typeface="+mj-lt"/>
                <a:ea typeface="+mj-ea"/>
                <a:cs typeface="+mj-cs"/>
              </a:rPr>
              <a:t>Întunericul</a:t>
            </a:r>
            <a:r>
              <a:rPr lang="ro-RO" sz="4400" b="1" dirty="0" smtClean="0">
                <a:latin typeface="+mj-lt"/>
                <a:ea typeface="+mj-ea"/>
                <a:cs typeface="+mj-cs"/>
              </a:rPr>
              <a:t> fuge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L-auzul vocii Lui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Măreț e </a:t>
            </a: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</a:t>
            </a: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endParaRPr lang="ro-RO" sz="4400" b="1" baseline="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Vom cânta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Măreț e Domnul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Vom vedea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Măreț, măreț este El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Din veac la fel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dirty="0" smtClean="0">
                <a:latin typeface="+mj-lt"/>
                <a:ea typeface="+mj-ea"/>
                <a:cs typeface="+mj-cs"/>
              </a:rPr>
              <a:t>Ține timpul în 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Început</a:t>
            </a: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dar și sfârșit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Triunic Dumnezeu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dirty="0" smtClean="0">
                <a:latin typeface="+mj-lt"/>
                <a:ea typeface="+mj-ea"/>
                <a:cs typeface="+mj-cs"/>
              </a:rPr>
              <a:t>Tată, Fiu, Duh Sfânt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</a:t>
            </a: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este Miel și Leu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</a:t>
            </a: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presus de orice nume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baseline="0" dirty="0" smtClean="0">
                <a:latin typeface="+mj-lt"/>
                <a:ea typeface="+mj-ea"/>
                <a:cs typeface="+mj-cs"/>
              </a:rPr>
              <a:t>Vrednic</a:t>
            </a:r>
            <a:r>
              <a:rPr lang="ro-RO" sz="4400" b="1" dirty="0" smtClean="0">
                <a:latin typeface="+mj-lt"/>
                <a:ea typeface="+mj-ea"/>
                <a:cs typeface="+mj-cs"/>
              </a:rPr>
              <a:t> ești de laudă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Inima-mi</a:t>
            </a: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cântă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baseline="0" dirty="0" smtClean="0">
                <a:latin typeface="+mj-lt"/>
                <a:ea typeface="+mj-ea"/>
                <a:cs typeface="+mj-cs"/>
              </a:rPr>
              <a:t>Măreț</a:t>
            </a:r>
            <a:r>
              <a:rPr lang="ro-RO" sz="4400" b="1" dirty="0" smtClean="0">
                <a:latin typeface="+mj-lt"/>
                <a:ea typeface="+mj-ea"/>
                <a:cs typeface="+mj-cs"/>
              </a:rPr>
              <a:t> e Domnul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500043"/>
            <a:ext cx="7772400" cy="571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Atuncea-Ți</a:t>
            </a:r>
            <a:r>
              <a:rPr kumimoji="0" lang="ro-RO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cânt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400" b="1" baseline="0" dirty="0" smtClean="0">
                <a:latin typeface="+mj-lt"/>
                <a:ea typeface="+mj-ea"/>
                <a:cs typeface="+mj-cs"/>
              </a:rPr>
              <a:t>Măreț</a:t>
            </a:r>
            <a:r>
              <a:rPr lang="ro-RO" sz="4400" b="1" dirty="0" smtClean="0">
                <a:latin typeface="+mj-lt"/>
                <a:ea typeface="+mj-ea"/>
                <a:cs typeface="+mj-cs"/>
              </a:rPr>
              <a:t> Stăpânitor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</a:t>
            </a:r>
            <a:r>
              <a:rPr kumimoji="0" lang="ro-RO" sz="4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mare ești, ce mare ești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85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Măreț e Domnul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Măreț e Domnul</dc:title>
  <dc:creator>Filip</dc:creator>
  <cp:lastModifiedBy>Filip</cp:lastModifiedBy>
  <cp:revision>4</cp:revision>
  <dcterms:created xsi:type="dcterms:W3CDTF">2012-10-28T07:37:18Z</dcterms:created>
  <dcterms:modified xsi:type="dcterms:W3CDTF">2012-11-02T16:50:01Z</dcterms:modified>
</cp:coreProperties>
</file>