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59978-96E1-4A45-BF42-73FFC11C4119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8111C-93FE-42A5-9A35-B0DE45BF7FE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Refren</a:t>
            </a:r>
            <a:r>
              <a:rPr lang="en-US" baseline="0" dirty="0" smtClean="0"/>
              <a:t>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8111C-93FE-42A5-9A35-B0DE45BF7FED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Refren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8111C-93FE-42A5-9A35-B0DE45BF7FED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E75E-B90B-49A6-92A3-5D78DF7A09DE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6A21-BAE2-404B-8D73-74E7052995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672414" cy="1457334"/>
          </a:xfrm>
        </p:spPr>
        <p:txBody>
          <a:bodyPr>
            <a:normAutofit/>
          </a:bodyPr>
          <a:lstStyle/>
          <a:p>
            <a:r>
              <a:rPr lang="ro-RO" b="1" dirty="0" smtClean="0"/>
              <a:t>Mărețul Har m-a mântuit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Mărețul Har m-a mântuit</a:t>
            </a:r>
            <a:br>
              <a:rPr lang="ro-RO" b="1" dirty="0" smtClean="0"/>
            </a:br>
            <a:r>
              <a:rPr lang="ro-RO" b="1" dirty="0" smtClean="0"/>
              <a:t>Pe mine din păcat</a:t>
            </a:r>
            <a:endParaRPr lang="ru-RU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Pierdut eram dar m-a găsit</a:t>
            </a:r>
            <a:br>
              <a:rPr lang="ro-RO" b="1" dirty="0" smtClean="0"/>
            </a:br>
            <a:r>
              <a:rPr lang="ro-RO" b="1" dirty="0" smtClean="0"/>
              <a:t>De moarte m-a scăpat</a:t>
            </a:r>
            <a:endParaRPr lang="ru-RU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011882"/>
          </a:xfrm>
        </p:spPr>
        <p:txBody>
          <a:bodyPr/>
          <a:lstStyle/>
          <a:p>
            <a:r>
              <a:rPr lang="ro-RO" b="1" dirty="0" smtClean="0"/>
              <a:t>Aleluia Harul Tău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</a:t>
            </a:r>
            <a:r>
              <a:rPr lang="ro-RO" b="1" dirty="0" smtClean="0"/>
              <a:t>urge </a:t>
            </a:r>
            <a:r>
              <a:rPr lang="ro-RO" b="1" dirty="0" smtClean="0"/>
              <a:t>în sufletul meu </a:t>
            </a:r>
            <a:endParaRPr lang="ru-RU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011882"/>
          </a:xfrm>
        </p:spPr>
        <p:txBody>
          <a:bodyPr/>
          <a:lstStyle/>
          <a:p>
            <a:r>
              <a:rPr lang="ro-RO" b="1" dirty="0" smtClean="0"/>
              <a:t>Aleluia vina mea,</a:t>
            </a:r>
            <a:br>
              <a:rPr lang="ro-RO" b="1" dirty="0" smtClean="0"/>
            </a:br>
            <a:r>
              <a:rPr lang="ro-RO" b="1" dirty="0" smtClean="0"/>
              <a:t>Ierată e, Iertată e</a:t>
            </a:r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Mărețul Har m-a învățat</a:t>
            </a:r>
            <a:br>
              <a:rPr lang="ro-RO" b="1" dirty="0" smtClean="0"/>
            </a:br>
            <a:r>
              <a:rPr lang="ro-RO" b="1" dirty="0" smtClean="0"/>
              <a:t>S-o rup cu orice rău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Ce scump mi-e azi tot Harul dat</a:t>
            </a:r>
            <a:br>
              <a:rPr lang="ro-RO" b="1" dirty="0" smtClean="0"/>
            </a:br>
            <a:r>
              <a:rPr lang="ro-RO" b="1" dirty="0" smtClean="0"/>
              <a:t>Trăiesc prin El mereu</a:t>
            </a:r>
            <a:endParaRPr lang="ru-RU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Prin Har ajunge-voi în cer</a:t>
            </a:r>
            <a:br>
              <a:rPr lang="ro-RO" b="1" dirty="0" smtClean="0"/>
            </a:br>
            <a:r>
              <a:rPr lang="ro-RO" b="1" dirty="0" smtClean="0"/>
              <a:t>Cu slavă îmbrăcat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Și voi slăvi în veșnicii</a:t>
            </a:r>
            <a:br>
              <a:rPr lang="ro-RO" b="1" dirty="0" smtClean="0"/>
            </a:br>
            <a:r>
              <a:rPr lang="ro-RO" b="1" dirty="0" smtClean="0"/>
              <a:t>Pe Cel ce Har mi-a dat</a:t>
            </a:r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47</Words>
  <Application>Microsoft Office PowerPoint</Application>
  <PresentationFormat>Экран (4:3)</PresentationFormat>
  <Paragraphs>13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Mărețul Har m-a mântuit</vt:lpstr>
      <vt:lpstr>Mărețul Har m-a mântuit Pe mine din păcat</vt:lpstr>
      <vt:lpstr>Pierdut eram dar m-a găsit De moarte m-a scăpat</vt:lpstr>
      <vt:lpstr>Aleluia Harul Tău  Curge în sufletul meu </vt:lpstr>
      <vt:lpstr>Aleluia vina mea, Ierată e, Iertată e</vt:lpstr>
      <vt:lpstr>Mărețul Har m-a învățat S-o rup cu orice rău</vt:lpstr>
      <vt:lpstr>Ce scump mi-e azi tot Harul dat Trăiesc prin El mereu</vt:lpstr>
      <vt:lpstr>Prin Har ajunge-voi în cer Cu slavă îmbrăcat</vt:lpstr>
      <vt:lpstr>Și voi slăvi în veșnicii Pe Cel ce Har mi-a dat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Mărețul Har m-a mântuit</dc:title>
  <dc:creator>Filip</dc:creator>
  <cp:lastModifiedBy>Filip</cp:lastModifiedBy>
  <cp:revision>11</cp:revision>
  <dcterms:created xsi:type="dcterms:W3CDTF">2012-10-26T14:20:00Z</dcterms:created>
  <dcterms:modified xsi:type="dcterms:W3CDTF">2012-10-26T17:35:53Z</dcterms:modified>
</cp:coreProperties>
</file>