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9532-11B2-4049-8ACB-1BDCAF68316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F963-205A-46D0-A42E-E89EDEFA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Numai cu tine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dirty="0" smtClean="0"/>
              <a:t>Dragostea mea se-nalţă</a:t>
            </a:r>
            <a:br>
              <a:rPr lang="ro-RO" dirty="0" smtClean="0"/>
            </a:br>
            <a:r>
              <a:rPr lang="ro-RO" dirty="0" smtClean="0"/>
              <a:t>Spre cerul luminos</a:t>
            </a:r>
            <a:br>
              <a:rPr lang="ro-RO" dirty="0" smtClean="0"/>
            </a:br>
            <a:r>
              <a:rPr lang="ro-RO" dirty="0" smtClean="0"/>
              <a:t>Vreau să trăiesc o viaţă</a:t>
            </a:r>
            <a:br>
              <a:rPr lang="ro-RO" dirty="0" smtClean="0"/>
            </a:br>
            <a:r>
              <a:rPr lang="ro-RO" dirty="0" smtClean="0"/>
              <a:t>cu Domnul Isus Hristos</a:t>
            </a:r>
            <a:br>
              <a:rPr lang="ro-RO" dirty="0" smtClean="0"/>
            </a:br>
            <a:r>
              <a:rPr lang="ro-RO" dirty="0" smtClean="0"/>
              <a:t>Nu vreau să fiu o pradă</a:t>
            </a:r>
            <a:br>
              <a:rPr lang="ro-RO" dirty="0" smtClean="0"/>
            </a:br>
            <a:r>
              <a:rPr lang="ro-RO" dirty="0" smtClean="0"/>
              <a:t>În lanţul Satanei</a:t>
            </a:r>
            <a:br>
              <a:rPr lang="ro-RO" dirty="0" smtClean="0"/>
            </a:br>
            <a:r>
              <a:rPr lang="ro-RO" dirty="0" smtClean="0"/>
              <a:t>Domnul o să mă vadă</a:t>
            </a:r>
            <a:br>
              <a:rPr lang="ro-RO" dirty="0" smtClean="0"/>
            </a:br>
            <a:r>
              <a:rPr lang="ro-RO" dirty="0" smtClean="0"/>
              <a:t>Si n-o să mă 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2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dirty="0" smtClean="0"/>
              <a:t>Numai cu Tine eu vreau să fiu</a:t>
            </a:r>
            <a:br>
              <a:rPr lang="ro-RO" dirty="0" smtClean="0"/>
            </a:br>
            <a:r>
              <a:rPr lang="ro-RO" dirty="0" smtClean="0"/>
              <a:t>Numai dreptatea eu vreau să ştiu</a:t>
            </a:r>
            <a:br>
              <a:rPr lang="ro-RO" dirty="0" smtClean="0"/>
            </a:br>
            <a:r>
              <a:rPr lang="ro-RO" dirty="0" smtClean="0"/>
              <a:t>Isus ne iubeşte </a:t>
            </a:r>
            <a:br>
              <a:rPr lang="ro-RO" dirty="0" smtClean="0"/>
            </a:br>
            <a:r>
              <a:rPr lang="ro-RO" dirty="0" smtClean="0"/>
              <a:t>Căci noi suntem au Lui</a:t>
            </a:r>
            <a:br>
              <a:rPr lang="ro-RO" dirty="0" smtClean="0"/>
            </a:br>
            <a:r>
              <a:rPr lang="ro-RO" dirty="0" smtClean="0"/>
              <a:t>El ne doreşte Impărăţia Domnului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ro-RO" smtClean="0"/>
              <a:t>Domnului Aleluia</a:t>
            </a:r>
            <a:br>
              <a:rPr lang="ro-RO" smtClean="0"/>
            </a:br>
            <a:r>
              <a:rPr lang="ro-RO" smtClean="0"/>
              <a:t>Si pe Isus Il slăvesc</a:t>
            </a:r>
            <a:br>
              <a:rPr lang="ro-RO" smtClean="0"/>
            </a:br>
            <a:r>
              <a:rPr lang="ro-RO" smtClean="0"/>
              <a:t>Căci El a murit şi a înviat</a:t>
            </a:r>
            <a:br>
              <a:rPr lang="ro-RO" smtClean="0"/>
            </a:br>
            <a:r>
              <a:rPr lang="ro-RO" smtClean="0"/>
              <a:t>Cu El eu am să trăiesc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9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Numai cu tine</vt:lpstr>
      <vt:lpstr>Dragostea mea se-nalţă Spre cerul luminos Vreau să trăiesc o viaţă cu Domnul Isus Hristos Nu vreau să fiu o pradă În lanţul Satanei Domnul o să mă vadă Si n-o să mă lase</vt:lpstr>
      <vt:lpstr>Numai cu Tine eu vreau să fiu Numai dreptatea eu vreau să ştiu Isus ne iubeşte  Căci noi suntem au Lui El ne doreşte Impărăţia Domnului</vt:lpstr>
      <vt:lpstr>Domnului Aleluia Si pe Isus Il slăvesc Căci El a murit şi a înviat Cu El eu am să trăiesc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Numai cu tine</dc:title>
  <dc:creator>DAi</dc:creator>
  <cp:lastModifiedBy>DAi</cp:lastModifiedBy>
  <cp:revision>1</cp:revision>
  <dcterms:created xsi:type="dcterms:W3CDTF">2012-11-30T16:37:29Z</dcterms:created>
  <dcterms:modified xsi:type="dcterms:W3CDTF">2012-11-30T16:40:59Z</dcterms:modified>
</cp:coreProperties>
</file>