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2C3D-0E39-40CB-A042-D5BFB0FF568D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DB62-D3FC-467C-AA8A-CFB04BE1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noProof="0" dirty="0" smtClean="0"/>
              <a:t>Sunt mântuit</a:t>
            </a:r>
            <a:endParaRPr lang="ro-R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r>
              <a:rPr lang="ro-RO" noProof="0" dirty="0" smtClean="0"/>
              <a:t>Sunt mântuit prin jertfa Lui (x3)</a:t>
            </a:r>
            <a:br>
              <a:rPr lang="ro-RO" noProof="0" dirty="0" smtClean="0"/>
            </a:br>
            <a:r>
              <a:rPr lang="ro-RO" noProof="0" dirty="0" smtClean="0"/>
              <a:t>Ş</a:t>
            </a:r>
            <a:r>
              <a:rPr lang="ro-RO" noProof="0" dirty="0" smtClean="0"/>
              <a:t>i-s bucuros s-o spun oricui.</a:t>
            </a:r>
            <a:br>
              <a:rPr lang="ro-RO" noProof="0" dirty="0" smtClean="0"/>
            </a:br>
            <a:r>
              <a:rPr lang="ro-RO" noProof="0" dirty="0" smtClean="0"/>
              <a:t>Sângele Lui m-a curăţit, </a:t>
            </a:r>
            <a:br>
              <a:rPr lang="ro-RO" noProof="0" dirty="0" smtClean="0"/>
            </a:br>
            <a:r>
              <a:rPr lang="ro-RO" noProof="0" dirty="0" smtClean="0"/>
              <a:t>sunt mântuit.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36326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r>
              <a:rPr lang="ro-RO" noProof="0" dirty="0" smtClean="0"/>
              <a:t>Isus e-al meu mântuitor (x3)</a:t>
            </a:r>
            <a:br>
              <a:rPr lang="ro-RO" noProof="0" dirty="0" smtClean="0"/>
            </a:br>
            <a:r>
              <a:rPr lang="ro-RO" noProof="0" dirty="0" smtClean="0"/>
              <a:t>Cu viata mea Ii sunt dator.</a:t>
            </a:r>
            <a:br>
              <a:rPr lang="ro-RO" noProof="0" dirty="0" smtClean="0"/>
            </a:br>
            <a:r>
              <a:rPr lang="ro-RO" noProof="0" dirty="0" smtClean="0"/>
              <a:t>Sângele Lui m-a curăţit,</a:t>
            </a:r>
            <a:br>
              <a:rPr lang="ro-RO" noProof="0" dirty="0" smtClean="0"/>
            </a:br>
            <a:r>
              <a:rPr lang="ro-RO" noProof="0" dirty="0" smtClean="0"/>
              <a:t>sunt mântuit.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72618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noProof="0" dirty="0" smtClean="0"/>
              <a:t>El vine iar din cer la noi (x3)</a:t>
            </a:r>
            <a:br>
              <a:rPr lang="ro-RO" noProof="0" dirty="0" smtClean="0"/>
            </a:br>
            <a:r>
              <a:rPr lang="ro-RO" noProof="0" dirty="0" smtClean="0"/>
              <a:t>Cu stralucirea lumii noi.</a:t>
            </a:r>
            <a:br>
              <a:rPr lang="ro-RO" noProof="0" dirty="0" smtClean="0"/>
            </a:br>
            <a:r>
              <a:rPr lang="ro-RO" noProof="0" dirty="0" smtClean="0"/>
              <a:t>Sângele Lui m-a curăţit,</a:t>
            </a:r>
            <a:br>
              <a:rPr lang="ro-RO" noProof="0" dirty="0" smtClean="0"/>
            </a:br>
            <a:r>
              <a:rPr lang="ro-RO" noProof="0" dirty="0" smtClean="0"/>
              <a:t>Sunt mântuit.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42631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Sunt mântuit</vt:lpstr>
      <vt:lpstr>Sunt mântuit prin jertfa Lui (x3) Şi-s bucuros s-o spun oricui. Sângele Lui m-a curăţit,  sunt mântuit.</vt:lpstr>
      <vt:lpstr>Isus e-al meu mântuitor (x3) Cu viata mea Ii sunt dator. Sângele Lui m-a curăţit, sunt mântuit.</vt:lpstr>
      <vt:lpstr>El vine iar din cer la noi (x3) Cu stralucirea lumii noi. Sângele Lui m-a curăţit, Sunt mântuit.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Sunt mintuit</dc:title>
  <dc:creator>DAi</dc:creator>
  <cp:lastModifiedBy>DAi</cp:lastModifiedBy>
  <cp:revision>3</cp:revision>
  <dcterms:created xsi:type="dcterms:W3CDTF">2012-11-16T15:55:09Z</dcterms:created>
  <dcterms:modified xsi:type="dcterms:W3CDTF">2012-11-16T16:02:31Z</dcterms:modified>
</cp:coreProperties>
</file>