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D1E2-86D5-4D03-AAD7-57A63344512F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68B-3633-422D-931E-42BD6CD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6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D1E2-86D5-4D03-AAD7-57A63344512F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68B-3633-422D-931E-42BD6CD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D1E2-86D5-4D03-AAD7-57A63344512F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68B-3633-422D-931E-42BD6CD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3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D1E2-86D5-4D03-AAD7-57A63344512F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68B-3633-422D-931E-42BD6CD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D1E2-86D5-4D03-AAD7-57A63344512F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68B-3633-422D-931E-42BD6CD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D1E2-86D5-4D03-AAD7-57A63344512F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68B-3633-422D-931E-42BD6CD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D1E2-86D5-4D03-AAD7-57A63344512F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68B-3633-422D-931E-42BD6CD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6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D1E2-86D5-4D03-AAD7-57A63344512F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68B-3633-422D-931E-42BD6CD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D1E2-86D5-4D03-AAD7-57A63344512F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68B-3633-422D-931E-42BD6CD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8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D1E2-86D5-4D03-AAD7-57A63344512F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68B-3633-422D-931E-42BD6CD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D1E2-86D5-4D03-AAD7-57A63344512F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68B-3633-422D-931E-42BD6CD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4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3D1E2-86D5-4D03-AAD7-57A63344512F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468B-3633-422D-931E-42BD6CD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7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/>
          <a:lstStyle/>
          <a:p>
            <a:r>
              <a:rPr lang="en-US" b="1" dirty="0" err="1" smtClean="0"/>
              <a:t>Pe</a:t>
            </a:r>
            <a:r>
              <a:rPr lang="en-US" b="1" dirty="0" smtClean="0"/>
              <a:t> Tine </a:t>
            </a:r>
            <a:r>
              <a:rPr lang="en-US" b="1" dirty="0" err="1" smtClean="0"/>
              <a:t>Doamne</a:t>
            </a:r>
            <a:r>
              <a:rPr lang="en-US" b="1" dirty="0" smtClean="0"/>
              <a:t> </a:t>
            </a:r>
            <a:r>
              <a:rPr lang="en-US" b="1" dirty="0" err="1" smtClean="0"/>
              <a:t>Te</a:t>
            </a:r>
            <a:r>
              <a:rPr lang="en-US" b="1" dirty="0" smtClean="0"/>
              <a:t> l</a:t>
            </a:r>
            <a:r>
              <a:rPr lang="ro-RO" b="1" dirty="0" err="1" smtClean="0"/>
              <a:t>ăudăm</a:t>
            </a:r>
            <a:r>
              <a:rPr lang="ro-RO" b="1" dirty="0" smtClean="0"/>
              <a:t/>
            </a:r>
            <a:br>
              <a:rPr lang="ro-RO" b="1" dirty="0" smtClean="0"/>
            </a:br>
            <a:r>
              <a:rPr lang="ro-RO" b="1" dirty="0" smtClean="0"/>
              <a:t>Ne-nchinăm în Duh şi adevăr</a:t>
            </a:r>
            <a:br>
              <a:rPr lang="ro-RO" b="1" dirty="0" smtClean="0"/>
            </a:br>
            <a:r>
              <a:rPr lang="ro-RO" b="1" dirty="0" smtClean="0"/>
              <a:t>Glorie Celui veşnic viu</a:t>
            </a:r>
            <a:br>
              <a:rPr lang="ro-RO" b="1" dirty="0" smtClean="0"/>
            </a:br>
            <a:r>
              <a:rPr lang="ro-RO" b="1" dirty="0" smtClean="0"/>
              <a:t>Glorie Celui viu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982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/>
          <a:lstStyle/>
          <a:p>
            <a:r>
              <a:rPr lang="ro-RO" b="1" dirty="0" smtClean="0"/>
              <a:t>Pe Tine Doamne Te chemăm</a:t>
            </a:r>
            <a:br>
              <a:rPr lang="ro-RO" b="1" dirty="0" smtClean="0"/>
            </a:br>
            <a:r>
              <a:rPr lang="ro-RO" b="1" dirty="0" smtClean="0"/>
              <a:t>Numele Tău sfânt îl înălţăm</a:t>
            </a:r>
            <a:br>
              <a:rPr lang="ro-RO" b="1" dirty="0" smtClean="0"/>
            </a:br>
            <a:r>
              <a:rPr lang="ro-RO" b="1" dirty="0" smtClean="0"/>
              <a:t>Eşti Domnul care-n veci domneşti</a:t>
            </a:r>
            <a:br>
              <a:rPr lang="ro-RO" b="1" dirty="0" smtClean="0"/>
            </a:br>
            <a:r>
              <a:rPr lang="ro-RO" b="1" dirty="0" smtClean="0"/>
              <a:t>În veci de veci domneşti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229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/>
          <a:lstStyle/>
          <a:p>
            <a:r>
              <a:rPr lang="ro-RO" b="1" dirty="0" smtClean="0"/>
              <a:t>Pe Tine Doamne Te iubim</a:t>
            </a:r>
            <a:br>
              <a:rPr lang="ro-RO" b="1" dirty="0" smtClean="0"/>
            </a:br>
            <a:r>
              <a:rPr lang="ro-RO" b="1" dirty="0" smtClean="0"/>
              <a:t>Pentru Tine noi vrem să trăim</a:t>
            </a:r>
            <a:br>
              <a:rPr lang="ro-RO" b="1" dirty="0" smtClean="0"/>
            </a:br>
            <a:r>
              <a:rPr lang="ro-RO" b="1" dirty="0" smtClean="0"/>
              <a:t>Focul sfânt vrem să-l aprinzi</a:t>
            </a:r>
            <a:br>
              <a:rPr lang="ro-RO" b="1" dirty="0" smtClean="0"/>
            </a:br>
            <a:r>
              <a:rPr lang="ro-RO" b="1" dirty="0" smtClean="0"/>
              <a:t>Vrem să Te auzim, să Te simţim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771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/>
          <a:lstStyle/>
          <a:p>
            <a:r>
              <a:rPr lang="ro-RO" b="1" dirty="0" smtClean="0"/>
              <a:t>Tu eşti sfânt, Tu eşti drept</a:t>
            </a:r>
            <a:br>
              <a:rPr lang="ro-RO" b="1" dirty="0" smtClean="0"/>
            </a:br>
            <a:r>
              <a:rPr lang="ro-RO" b="1" dirty="0" smtClean="0"/>
              <a:t>Şi harul Tău umple Templul</a:t>
            </a:r>
            <a:br>
              <a:rPr lang="ro-RO" b="1" dirty="0" smtClean="0"/>
            </a:br>
            <a:r>
              <a:rPr lang="ro-RO" b="1" dirty="0" smtClean="0"/>
              <a:t>Numele Tău Isus îl înălţăm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324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/>
          <a:lstStyle/>
          <a:p>
            <a:r>
              <a:rPr lang="ro-RO" b="1" dirty="0" smtClean="0"/>
              <a:t>Tu eşti sfânt, Tu eşti drept</a:t>
            </a:r>
            <a:br>
              <a:rPr lang="ro-RO" b="1" dirty="0" smtClean="0"/>
            </a:br>
            <a:r>
              <a:rPr lang="ro-RO" b="1" dirty="0" smtClean="0"/>
              <a:t>Şi harul Tău umple Templul</a:t>
            </a:r>
            <a:br>
              <a:rPr lang="ro-RO" b="1" dirty="0" smtClean="0"/>
            </a:br>
            <a:r>
              <a:rPr lang="ro-RO" b="1" dirty="0" smtClean="0"/>
              <a:t>Noi trăim pentru slava Ta Isus</a:t>
            </a:r>
            <a:br>
              <a:rPr lang="ro-RO" b="1" dirty="0" smtClean="0"/>
            </a:br>
            <a:r>
              <a:rPr lang="ro-RO" b="1" dirty="0" smtClean="0"/>
              <a:t>A Numelui Isus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431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/>
          <a:lstStyle/>
          <a:p>
            <a:r>
              <a:rPr lang="ro-RO" b="1" dirty="0" smtClean="0"/>
              <a:t>Sfânt e Dumnezeu</a:t>
            </a:r>
            <a:br>
              <a:rPr lang="ro-RO" b="1" dirty="0" smtClean="0"/>
            </a:br>
            <a:r>
              <a:rPr lang="ro-RO" b="1" dirty="0" smtClean="0"/>
              <a:t>Noi Îi cântăm, Îl lăudăm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716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Pe Tine Doamne Te lăudăm Ne-nchinăm în Duh şi adevăr Glorie Celui veşnic viu Glorie Celui viu</vt:lpstr>
      <vt:lpstr>Pe Tine Doamne Te chemăm Numele Tău sfânt îl înălţăm Eşti Domnul care-n veci domneşti În veci de veci domneşti</vt:lpstr>
      <vt:lpstr>Pe Tine Doamne Te iubim Pentru Tine noi vrem să trăim Focul sfânt vrem să-l aprinzi Vrem să Te auzim, să Te simţim</vt:lpstr>
      <vt:lpstr>Tu eşti sfânt, Tu eşti drept Şi harul Tău umple Templul Numele Tău Isus îl înălţăm</vt:lpstr>
      <vt:lpstr>Tu eşti sfânt, Tu eşti drept Şi harul Tău umple Templul Noi trăim pentru slava Ta Isus A Numelui Isus</vt:lpstr>
      <vt:lpstr>Sfânt e Dumnezeu Noi Îi cântăm, Îl lăudăm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 Tine Doamne Te lăudăm Ne-nchinăm în Duh şi adevăr Glorie Celui veşnic viu Glorie Celui viu</dc:title>
  <dc:creator>dai</dc:creator>
  <cp:lastModifiedBy>dai</cp:lastModifiedBy>
  <cp:revision>2</cp:revision>
  <dcterms:created xsi:type="dcterms:W3CDTF">2012-11-09T15:51:43Z</dcterms:created>
  <dcterms:modified xsi:type="dcterms:W3CDTF">2012-11-09T16:02:06Z</dcterms:modified>
</cp:coreProperties>
</file>