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5EDC-99A8-4A7F-BE99-5E8B523E7DE0}" type="datetimeFigureOut">
              <a:rPr lang="ru-RU" smtClean="0"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B557-EB65-4C06-A916-9376BFF8427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428605"/>
            <a:ext cx="8429684" cy="6000792"/>
          </a:xfrm>
        </p:spPr>
        <p:txBody>
          <a:bodyPr/>
          <a:lstStyle/>
          <a:p>
            <a:r>
              <a:rPr lang="ro-RO" b="1" dirty="0" smtClean="0"/>
              <a:t>Viața și mișcarea și suflarea</a:t>
            </a:r>
            <a:br>
              <a:rPr lang="ro-RO" b="1" dirty="0" smtClean="0"/>
            </a:br>
            <a:r>
              <a:rPr lang="ro-RO" b="1" dirty="0" smtClean="0"/>
              <a:t>Sunt în Tine, Doamne</a:t>
            </a:r>
            <a:br>
              <a:rPr lang="ro-RO" b="1" dirty="0" smtClean="0"/>
            </a:br>
            <a:r>
              <a:rPr lang="ro-RO" b="1" dirty="0" smtClean="0"/>
              <a:t>Numai Tu ești sursa vieții mele</a:t>
            </a:r>
            <a:br>
              <a:rPr lang="ro-RO" b="1" dirty="0" smtClean="0"/>
            </a:br>
            <a:r>
              <a:rPr lang="ro-RO" b="1" dirty="0" smtClean="0"/>
              <a:t>Fiecare pas Tu mi-l conduci</a:t>
            </a:r>
            <a:br>
              <a:rPr lang="ro-RO" b="1" dirty="0" smtClean="0"/>
            </a:br>
            <a:r>
              <a:rPr lang="ro-RO" b="1" dirty="0" smtClean="0"/>
              <a:t>Mi-l coduci pe cale</a:t>
            </a:r>
            <a:br>
              <a:rPr lang="ro-RO" b="1" dirty="0" smtClean="0"/>
            </a:br>
            <a:r>
              <a:rPr lang="ro-RO" b="1" dirty="0" smtClean="0"/>
              <a:t>Viața-ntreagă este-n Mâna Ta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428605"/>
            <a:ext cx="8429684" cy="6000792"/>
          </a:xfrm>
        </p:spPr>
        <p:txBody>
          <a:bodyPr/>
          <a:lstStyle/>
          <a:p>
            <a:r>
              <a:rPr lang="ro-RO" b="1" smtClean="0"/>
              <a:t>Harul și-ndurarea Ta</a:t>
            </a:r>
            <a:br>
              <a:rPr lang="ro-RO" b="1" smtClean="0"/>
            </a:br>
            <a:r>
              <a:rPr lang="ro-RO" b="1" smtClean="0"/>
              <a:t>Când mă uit, zăresc privirea Ta</a:t>
            </a:r>
            <a:br>
              <a:rPr lang="ro-RO" b="1" smtClean="0"/>
            </a:br>
            <a:r>
              <a:rPr lang="ro-RO" b="1" smtClean="0"/>
              <a:t>Uimit de-a Ta iubire</a:t>
            </a:r>
            <a:br>
              <a:rPr lang="ro-RO" b="1" smtClean="0"/>
            </a:br>
            <a:r>
              <a:rPr lang="ro-RO" b="1" smtClean="0"/>
              <a:t>Te doresc, Isus numai pe Tin</a:t>
            </a:r>
            <a:endParaRPr lang="ru-RU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Viața și mișcarea și suflarea Sunt în Tine, Doamne Numai Tu ești sursa vieții mele Fiecare pas Tu mi-l conduci Mi-l coduci pe cale Viața-ntreagă este-n Mâna Ta</vt:lpstr>
      <vt:lpstr>Harul și-ndurarea Ta Când mă uit, zăresc privirea Ta Uimit de-a Ta iubire Te doresc, Isus numai pe Tin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Viața și mișcarea și suflarea Sunt în Tine, Doamne Numai Tu ești sursa vieții mele Fiecare pas Tu mi-l conduci Mi-l coduci pe cale Viața-ntreagă este-n Mâna Ta</dc:title>
  <dc:creator>Filip</dc:creator>
  <cp:lastModifiedBy>Filip</cp:lastModifiedBy>
  <cp:revision>1</cp:revision>
  <dcterms:created xsi:type="dcterms:W3CDTF">2012-11-02T14:43:54Z</dcterms:created>
  <dcterms:modified xsi:type="dcterms:W3CDTF">2012-11-02T14:47:15Z</dcterms:modified>
</cp:coreProperties>
</file>