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59" autoAdjust="0"/>
    <p:restoredTop sz="86387" autoAdjust="0"/>
  </p:normalViewPr>
  <p:slideViewPr>
    <p:cSldViewPr>
      <p:cViewPr varScale="1">
        <p:scale>
          <a:sx n="62" d="100"/>
          <a:sy n="62" d="100"/>
        </p:scale>
        <p:origin x="-786" y="-8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E69B0A-9A18-4489-8B2F-AB7035564D3C}" type="datetimeFigureOut">
              <a:rPr lang="en-US" smtClean="0"/>
              <a:t>11/30/2012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35FB37-584A-4487-B9A3-25B1FFA16914}" type="slidenum">
              <a:rPr lang="en-US" smtClean="0"/>
              <a:t>‹#›</a:t>
            </a:fld>
            <a:endParaRPr lang="en-US"/>
          </a:p>
        </p:txBody>
      </p:sp>
    </p:spTree>
    <p:extLst>
      <p:ext uri="{BB962C8B-B14F-4D97-AF65-F5344CB8AC3E}">
        <p14:creationId xmlns:p14="http://schemas.microsoft.com/office/powerpoint/2010/main" val="2088491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E69B0A-9A18-4489-8B2F-AB7035564D3C}" type="datetimeFigureOut">
              <a:rPr lang="en-US" smtClean="0"/>
              <a:t>11/30/2012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35FB37-584A-4487-B9A3-25B1FFA16914}" type="slidenum">
              <a:rPr lang="en-US" smtClean="0"/>
              <a:t>‹#›</a:t>
            </a:fld>
            <a:endParaRPr lang="en-US"/>
          </a:p>
        </p:txBody>
      </p:sp>
    </p:spTree>
    <p:extLst>
      <p:ext uri="{BB962C8B-B14F-4D97-AF65-F5344CB8AC3E}">
        <p14:creationId xmlns:p14="http://schemas.microsoft.com/office/powerpoint/2010/main" val="3046049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E69B0A-9A18-4489-8B2F-AB7035564D3C}" type="datetimeFigureOut">
              <a:rPr lang="en-US" smtClean="0"/>
              <a:t>11/30/2012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35FB37-584A-4487-B9A3-25B1FFA16914}" type="slidenum">
              <a:rPr lang="en-US" smtClean="0"/>
              <a:t>‹#›</a:t>
            </a:fld>
            <a:endParaRPr lang="en-US"/>
          </a:p>
        </p:txBody>
      </p:sp>
    </p:spTree>
    <p:extLst>
      <p:ext uri="{BB962C8B-B14F-4D97-AF65-F5344CB8AC3E}">
        <p14:creationId xmlns:p14="http://schemas.microsoft.com/office/powerpoint/2010/main" val="3505171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E69B0A-9A18-4489-8B2F-AB7035564D3C}" type="datetimeFigureOut">
              <a:rPr lang="en-US" smtClean="0"/>
              <a:t>11/30/2012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35FB37-584A-4487-B9A3-25B1FFA16914}" type="slidenum">
              <a:rPr lang="en-US" smtClean="0"/>
              <a:t>‹#›</a:t>
            </a:fld>
            <a:endParaRPr lang="en-US"/>
          </a:p>
        </p:txBody>
      </p:sp>
    </p:spTree>
    <p:extLst>
      <p:ext uri="{BB962C8B-B14F-4D97-AF65-F5344CB8AC3E}">
        <p14:creationId xmlns:p14="http://schemas.microsoft.com/office/powerpoint/2010/main" val="26149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E69B0A-9A18-4489-8B2F-AB7035564D3C}" type="datetimeFigureOut">
              <a:rPr lang="en-US" smtClean="0"/>
              <a:t>11/30/2012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35FB37-584A-4487-B9A3-25B1FFA16914}" type="slidenum">
              <a:rPr lang="en-US" smtClean="0"/>
              <a:t>‹#›</a:t>
            </a:fld>
            <a:endParaRPr lang="en-US"/>
          </a:p>
        </p:txBody>
      </p:sp>
    </p:spTree>
    <p:extLst>
      <p:ext uri="{BB962C8B-B14F-4D97-AF65-F5344CB8AC3E}">
        <p14:creationId xmlns:p14="http://schemas.microsoft.com/office/powerpoint/2010/main" val="2009455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8E69B0A-9A18-4489-8B2F-AB7035564D3C}" type="datetimeFigureOut">
              <a:rPr lang="en-US" smtClean="0"/>
              <a:t>11/30/2012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35FB37-584A-4487-B9A3-25B1FFA16914}" type="slidenum">
              <a:rPr lang="en-US" smtClean="0"/>
              <a:t>‹#›</a:t>
            </a:fld>
            <a:endParaRPr lang="en-US"/>
          </a:p>
        </p:txBody>
      </p:sp>
    </p:spTree>
    <p:extLst>
      <p:ext uri="{BB962C8B-B14F-4D97-AF65-F5344CB8AC3E}">
        <p14:creationId xmlns:p14="http://schemas.microsoft.com/office/powerpoint/2010/main" val="682775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8E69B0A-9A18-4489-8B2F-AB7035564D3C}" type="datetimeFigureOut">
              <a:rPr lang="en-US" smtClean="0"/>
              <a:t>11/30/2012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35FB37-584A-4487-B9A3-25B1FFA16914}" type="slidenum">
              <a:rPr lang="en-US" smtClean="0"/>
              <a:t>‹#›</a:t>
            </a:fld>
            <a:endParaRPr lang="en-US"/>
          </a:p>
        </p:txBody>
      </p:sp>
    </p:spTree>
    <p:extLst>
      <p:ext uri="{BB962C8B-B14F-4D97-AF65-F5344CB8AC3E}">
        <p14:creationId xmlns:p14="http://schemas.microsoft.com/office/powerpoint/2010/main" val="857113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8E69B0A-9A18-4489-8B2F-AB7035564D3C}" type="datetimeFigureOut">
              <a:rPr lang="en-US" smtClean="0"/>
              <a:t>11/30/2012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35FB37-584A-4487-B9A3-25B1FFA16914}" type="slidenum">
              <a:rPr lang="en-US" smtClean="0"/>
              <a:t>‹#›</a:t>
            </a:fld>
            <a:endParaRPr lang="en-US"/>
          </a:p>
        </p:txBody>
      </p:sp>
    </p:spTree>
    <p:extLst>
      <p:ext uri="{BB962C8B-B14F-4D97-AF65-F5344CB8AC3E}">
        <p14:creationId xmlns:p14="http://schemas.microsoft.com/office/powerpoint/2010/main" val="2099884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E69B0A-9A18-4489-8B2F-AB7035564D3C}" type="datetimeFigureOut">
              <a:rPr lang="en-US" smtClean="0"/>
              <a:t>11/30/2012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35FB37-584A-4487-B9A3-25B1FFA16914}" type="slidenum">
              <a:rPr lang="en-US" smtClean="0"/>
              <a:t>‹#›</a:t>
            </a:fld>
            <a:endParaRPr lang="en-US"/>
          </a:p>
        </p:txBody>
      </p:sp>
    </p:spTree>
    <p:extLst>
      <p:ext uri="{BB962C8B-B14F-4D97-AF65-F5344CB8AC3E}">
        <p14:creationId xmlns:p14="http://schemas.microsoft.com/office/powerpoint/2010/main" val="3193272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E69B0A-9A18-4489-8B2F-AB7035564D3C}" type="datetimeFigureOut">
              <a:rPr lang="en-US" smtClean="0"/>
              <a:t>11/30/2012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35FB37-584A-4487-B9A3-25B1FFA16914}" type="slidenum">
              <a:rPr lang="en-US" smtClean="0"/>
              <a:t>‹#›</a:t>
            </a:fld>
            <a:endParaRPr lang="en-US"/>
          </a:p>
        </p:txBody>
      </p:sp>
    </p:spTree>
    <p:extLst>
      <p:ext uri="{BB962C8B-B14F-4D97-AF65-F5344CB8AC3E}">
        <p14:creationId xmlns:p14="http://schemas.microsoft.com/office/powerpoint/2010/main" val="3627845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E69B0A-9A18-4489-8B2F-AB7035564D3C}" type="datetimeFigureOut">
              <a:rPr lang="en-US" smtClean="0"/>
              <a:t>11/30/2012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35FB37-584A-4487-B9A3-25B1FFA16914}" type="slidenum">
              <a:rPr lang="en-US" smtClean="0"/>
              <a:t>‹#›</a:t>
            </a:fld>
            <a:endParaRPr lang="en-US"/>
          </a:p>
        </p:txBody>
      </p:sp>
    </p:spTree>
    <p:extLst>
      <p:ext uri="{BB962C8B-B14F-4D97-AF65-F5344CB8AC3E}">
        <p14:creationId xmlns:p14="http://schemas.microsoft.com/office/powerpoint/2010/main" val="2442637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E69B0A-9A18-4489-8B2F-AB7035564D3C}" type="datetimeFigureOut">
              <a:rPr lang="en-US" smtClean="0"/>
              <a:t>11/30/2012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35FB37-584A-4487-B9A3-25B1FFA16914}" type="slidenum">
              <a:rPr lang="en-US" smtClean="0"/>
              <a:t>‹#›</a:t>
            </a:fld>
            <a:endParaRPr lang="en-US"/>
          </a:p>
        </p:txBody>
      </p:sp>
    </p:spTree>
    <p:extLst>
      <p:ext uri="{BB962C8B-B14F-4D97-AF65-F5344CB8AC3E}">
        <p14:creationId xmlns:p14="http://schemas.microsoft.com/office/powerpoint/2010/main" val="10434248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ro-RO" dirty="0" smtClean="0"/>
              <a:t>Un cantec de lauda in inima mea</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46771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6248400"/>
          </a:xfrm>
        </p:spPr>
        <p:txBody>
          <a:bodyPr/>
          <a:lstStyle/>
          <a:p>
            <a:r>
              <a:rPr lang="ro-RO" dirty="0" smtClean="0"/>
              <a:t>Un cântec de laudă în inima mea</a:t>
            </a:r>
            <a:br>
              <a:rPr lang="ro-RO" dirty="0" smtClean="0"/>
            </a:br>
            <a:r>
              <a:rPr lang="ro-RO" dirty="0" smtClean="0"/>
              <a:t>Un cîntec ce Tu l-ai pus</a:t>
            </a:r>
            <a:br>
              <a:rPr lang="ro-RO" dirty="0" smtClean="0"/>
            </a:br>
            <a:r>
              <a:rPr lang="ro-RO" dirty="0" smtClean="0"/>
              <a:t>Mi-ai dat libertate</a:t>
            </a:r>
            <a:br>
              <a:rPr lang="ro-RO" dirty="0" smtClean="0"/>
            </a:br>
            <a:r>
              <a:rPr lang="ro-RO" dirty="0" smtClean="0"/>
              <a:t>Ca să pot cînta din nou</a:t>
            </a:r>
            <a:br>
              <a:rPr lang="ro-RO" dirty="0" smtClean="0"/>
            </a:br>
            <a:r>
              <a:rPr lang="ro-RO" dirty="0" smtClean="0"/>
              <a:t>Ai rupt întunericul din viaţa mea</a:t>
            </a:r>
            <a:br>
              <a:rPr lang="ro-RO" dirty="0" smtClean="0"/>
            </a:br>
            <a:r>
              <a:rPr lang="ro-RO" dirty="0" smtClean="0"/>
              <a:t>Mi-ai dat bucuria Ta</a:t>
            </a:r>
            <a:br>
              <a:rPr lang="ro-RO" dirty="0" smtClean="0"/>
            </a:br>
            <a:r>
              <a:rPr lang="ro-RO" dirty="0" smtClean="0"/>
              <a:t>Acum eu sunt liber</a:t>
            </a:r>
            <a:br>
              <a:rPr lang="ro-RO" dirty="0" smtClean="0"/>
            </a:br>
            <a:r>
              <a:rPr lang="ro-RO" dirty="0" smtClean="0"/>
              <a:t>Ca să pot cînta din nou</a:t>
            </a:r>
            <a:endParaRPr lang="en-US" dirty="0"/>
          </a:p>
        </p:txBody>
      </p:sp>
    </p:spTree>
    <p:extLst>
      <p:ext uri="{BB962C8B-B14F-4D97-AF65-F5344CB8AC3E}">
        <p14:creationId xmlns:p14="http://schemas.microsoft.com/office/powerpoint/2010/main" val="1582916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430962"/>
          </a:xfrm>
        </p:spPr>
        <p:txBody>
          <a:bodyPr/>
          <a:lstStyle/>
          <a:p>
            <a:r>
              <a:rPr lang="ro-RO" dirty="0" smtClean="0"/>
              <a:t>Isus, Tu m-ai răscumpărat</a:t>
            </a:r>
            <a:br>
              <a:rPr lang="ro-RO" dirty="0" smtClean="0"/>
            </a:br>
            <a:r>
              <a:rPr lang="ro-RO" dirty="0" smtClean="0"/>
              <a:t>Duhul Tău sfînt m-a eliberat</a:t>
            </a:r>
            <a:endParaRPr lang="en-US" dirty="0"/>
          </a:p>
        </p:txBody>
      </p:sp>
    </p:spTree>
    <p:extLst>
      <p:ext uri="{BB962C8B-B14F-4D97-AF65-F5344CB8AC3E}">
        <p14:creationId xmlns:p14="http://schemas.microsoft.com/office/powerpoint/2010/main" val="2953377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78562"/>
          </a:xfrm>
        </p:spPr>
        <p:txBody>
          <a:bodyPr>
            <a:normAutofit/>
          </a:bodyPr>
          <a:lstStyle/>
          <a:p>
            <a:r>
              <a:rPr lang="ro-RO" smtClean="0"/>
              <a:t>Dragostea Ta imi dă curaj</a:t>
            </a:r>
            <a:br>
              <a:rPr lang="ro-RO" smtClean="0"/>
            </a:br>
            <a:r>
              <a:rPr lang="ro-RO" smtClean="0"/>
              <a:t>Să alerg către ţintă neîncetat</a:t>
            </a:r>
            <a:br>
              <a:rPr lang="ro-RO" smtClean="0"/>
            </a:br>
            <a:r>
              <a:rPr lang="ro-RO" smtClean="0"/>
              <a:t>Doar Tu eşti Domnul meu</a:t>
            </a:r>
            <a:br>
              <a:rPr lang="ro-RO" smtClean="0"/>
            </a:br>
            <a:r>
              <a:rPr lang="ro-RO" smtClean="0"/>
              <a:t>Te voi binecuvânta</a:t>
            </a:r>
            <a:br>
              <a:rPr lang="ro-RO" smtClean="0"/>
            </a:br>
            <a:r>
              <a:rPr lang="ro-RO" smtClean="0"/>
              <a:t>Isus, eşti fericirea mea</a:t>
            </a:r>
            <a:br>
              <a:rPr lang="ro-RO" smtClean="0"/>
            </a:br>
            <a:r>
              <a:rPr lang="ro-RO" smtClean="0"/>
              <a:t>Eu cânt de bucurie în faţa Ta</a:t>
            </a:r>
            <a:br>
              <a:rPr lang="ro-RO" smtClean="0"/>
            </a:br>
            <a:r>
              <a:rPr lang="ro-RO" smtClean="0"/>
              <a:t>Doar Tu eşti Domnul meu</a:t>
            </a:r>
            <a:br>
              <a:rPr lang="ro-RO" smtClean="0"/>
            </a:br>
            <a:r>
              <a:rPr lang="ro-RO" smtClean="0"/>
              <a:t>Te voi binecuvânta</a:t>
            </a:r>
            <a:endParaRPr lang="en-US" dirty="0"/>
          </a:p>
        </p:txBody>
      </p:sp>
    </p:spTree>
    <p:extLst>
      <p:ext uri="{BB962C8B-B14F-4D97-AF65-F5344CB8AC3E}">
        <p14:creationId xmlns:p14="http://schemas.microsoft.com/office/powerpoint/2010/main" val="7003043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24</Words>
  <Application>Microsoft Office PowerPoint</Application>
  <PresentationFormat>On-screen Show (4:3)</PresentationFormat>
  <Paragraphs>4</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Un cantec de lauda in inima mea</vt:lpstr>
      <vt:lpstr>Un cântec de laudă în inima mea Un cîntec ce Tu l-ai pus Mi-ai dat libertate Ca să pot cînta din nou Ai rupt întunericul din viaţa mea Mi-ai dat bucuria Ta Acum eu sunt liber Ca să pot cînta din nou</vt:lpstr>
      <vt:lpstr>Isus, Tu m-ai răscumpărat Duhul Tău sfînt m-a eliberat</vt:lpstr>
      <vt:lpstr>Dragostea Ta imi dă curaj Să alerg către ţintă neîncetat Doar Tu eşti Domnul meu Te voi binecuvânta Isus, eşti fericirea mea Eu cânt de bucurie în faţa Ta Doar Tu eşti Domnul meu Te voi binecuvânta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 cantec de lauda in inima mea</dc:title>
  <dc:creator>DAi</dc:creator>
  <cp:lastModifiedBy>DAi</cp:lastModifiedBy>
  <cp:revision>1</cp:revision>
  <dcterms:created xsi:type="dcterms:W3CDTF">2012-11-30T16:31:50Z</dcterms:created>
  <dcterms:modified xsi:type="dcterms:W3CDTF">2012-11-30T16:37:24Z</dcterms:modified>
</cp:coreProperties>
</file>