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3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5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63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6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67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6" r:id="rId2"/>
    <p:sldId id="285" r:id="rId3"/>
    <p:sldId id="290" r:id="rId4"/>
    <p:sldId id="416" r:id="rId5"/>
    <p:sldId id="332" r:id="rId6"/>
    <p:sldId id="339" r:id="rId7"/>
    <p:sldId id="340" r:id="rId8"/>
    <p:sldId id="292" r:id="rId9"/>
    <p:sldId id="341" r:id="rId10"/>
    <p:sldId id="333" r:id="rId11"/>
    <p:sldId id="342" r:id="rId12"/>
    <p:sldId id="294" r:id="rId13"/>
    <p:sldId id="301" r:id="rId14"/>
    <p:sldId id="343" r:id="rId15"/>
    <p:sldId id="344" r:id="rId16"/>
    <p:sldId id="345" r:id="rId17"/>
    <p:sldId id="297" r:id="rId18"/>
    <p:sldId id="346" r:id="rId19"/>
    <p:sldId id="347" r:id="rId20"/>
    <p:sldId id="400" r:id="rId21"/>
    <p:sldId id="349" r:id="rId22"/>
    <p:sldId id="350" r:id="rId23"/>
    <p:sldId id="351" r:id="rId24"/>
    <p:sldId id="401" r:id="rId25"/>
    <p:sldId id="348" r:id="rId26"/>
    <p:sldId id="352" r:id="rId27"/>
    <p:sldId id="353" r:id="rId28"/>
    <p:sldId id="306" r:id="rId29"/>
    <p:sldId id="354" r:id="rId30"/>
    <p:sldId id="355" r:id="rId31"/>
    <p:sldId id="303" r:id="rId32"/>
    <p:sldId id="412" r:id="rId33"/>
    <p:sldId id="305" r:id="rId34"/>
    <p:sldId id="356" r:id="rId35"/>
    <p:sldId id="357" r:id="rId36"/>
    <p:sldId id="360" r:id="rId37"/>
    <p:sldId id="358" r:id="rId38"/>
    <p:sldId id="359" r:id="rId39"/>
    <p:sldId id="361" r:id="rId40"/>
    <p:sldId id="287" r:id="rId41"/>
    <p:sldId id="362" r:id="rId42"/>
    <p:sldId id="308" r:id="rId43"/>
    <p:sldId id="363" r:id="rId44"/>
    <p:sldId id="364" r:id="rId45"/>
    <p:sldId id="413" r:id="rId46"/>
    <p:sldId id="366" r:id="rId47"/>
    <p:sldId id="367" r:id="rId48"/>
    <p:sldId id="368" r:id="rId49"/>
    <p:sldId id="369" r:id="rId50"/>
    <p:sldId id="370" r:id="rId51"/>
    <p:sldId id="409" r:id="rId52"/>
    <p:sldId id="371" r:id="rId53"/>
    <p:sldId id="374" r:id="rId54"/>
    <p:sldId id="372" r:id="rId55"/>
    <p:sldId id="402" r:id="rId56"/>
    <p:sldId id="373" r:id="rId57"/>
    <p:sldId id="414" r:id="rId58"/>
    <p:sldId id="317" r:id="rId59"/>
    <p:sldId id="403" r:id="rId60"/>
    <p:sldId id="418" r:id="rId61"/>
    <p:sldId id="415" r:id="rId62"/>
    <p:sldId id="289" r:id="rId63"/>
    <p:sldId id="375" r:id="rId64"/>
    <p:sldId id="377" r:id="rId65"/>
    <p:sldId id="378" r:id="rId66"/>
    <p:sldId id="379" r:id="rId67"/>
    <p:sldId id="309" r:id="rId68"/>
    <p:sldId id="324" r:id="rId69"/>
    <p:sldId id="380" r:id="rId70"/>
    <p:sldId id="381" r:id="rId71"/>
    <p:sldId id="323" r:id="rId72"/>
    <p:sldId id="382" r:id="rId73"/>
    <p:sldId id="383" r:id="rId74"/>
    <p:sldId id="404" r:id="rId75"/>
    <p:sldId id="384" r:id="rId76"/>
    <p:sldId id="387" r:id="rId77"/>
    <p:sldId id="385" r:id="rId78"/>
    <p:sldId id="386" r:id="rId79"/>
    <p:sldId id="388" r:id="rId80"/>
    <p:sldId id="390" r:id="rId81"/>
    <p:sldId id="391" r:id="rId82"/>
    <p:sldId id="392" r:id="rId83"/>
    <p:sldId id="326" r:id="rId84"/>
    <p:sldId id="405" r:id="rId85"/>
    <p:sldId id="410" r:id="rId86"/>
    <p:sldId id="411" r:id="rId87"/>
    <p:sldId id="288" r:id="rId88"/>
    <p:sldId id="393" r:id="rId89"/>
    <p:sldId id="328" r:id="rId90"/>
    <p:sldId id="322" r:id="rId91"/>
    <p:sldId id="329" r:id="rId92"/>
    <p:sldId id="407" r:id="rId93"/>
    <p:sldId id="394" r:id="rId94"/>
    <p:sldId id="395" r:id="rId95"/>
    <p:sldId id="335" r:id="rId96"/>
    <p:sldId id="338" r:id="rId97"/>
    <p:sldId id="397" r:id="rId98"/>
    <p:sldId id="396" r:id="rId99"/>
    <p:sldId id="399" r:id="rId100"/>
    <p:sldId id="408" r:id="rId10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2A"/>
    <a:srgbClr val="898989"/>
    <a:srgbClr val="3333FF"/>
    <a:srgbClr val="3366FF"/>
    <a:srgbClr val="6699FF"/>
    <a:srgbClr val="376092"/>
    <a:srgbClr val="F5F395"/>
    <a:srgbClr val="F1EE64"/>
    <a:srgbClr val="0000FF"/>
    <a:srgbClr val="367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60" autoAdjust="0"/>
    <p:restoredTop sz="96229" autoAdjust="0"/>
  </p:normalViewPr>
  <p:slideViewPr>
    <p:cSldViewPr>
      <p:cViewPr varScale="1">
        <p:scale>
          <a:sx n="139" d="100"/>
          <a:sy n="139" d="100"/>
        </p:scale>
        <p:origin x="90" y="15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handoutMaster" Target="handoutMasters/handoutMaster1.xml"/><Relationship Id="rId108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洁" userId="31b7d96b-5067-4161-989a-f22c276eaf33" providerId="ADAL" clId="{EA57E420-965B-4804-B21E-28CB5CB6F5C1}"/>
    <pc:docChg chg="undo redo custSel modSld">
      <pc:chgData name="张 洁" userId="31b7d96b-5067-4161-989a-f22c276eaf33" providerId="ADAL" clId="{EA57E420-965B-4804-B21E-28CB5CB6F5C1}" dt="2025-03-04T03:57:03.989" v="359" actId="478"/>
      <pc:docMkLst>
        <pc:docMk/>
      </pc:docMkLst>
      <pc:sldChg chg="modNotesTx">
        <pc:chgData name="张 洁" userId="31b7d96b-5067-4161-989a-f22c276eaf33" providerId="ADAL" clId="{EA57E420-965B-4804-B21E-28CB5CB6F5C1}" dt="2025-03-03T01:58:29.250" v="41" actId="20577"/>
        <pc:sldMkLst>
          <pc:docMk/>
          <pc:sldMk cId="3676981799" sldId="292"/>
        </pc:sldMkLst>
      </pc:sldChg>
      <pc:sldChg chg="addSp modSp mod">
        <pc:chgData name="张 洁" userId="31b7d96b-5067-4161-989a-f22c276eaf33" providerId="ADAL" clId="{EA57E420-965B-4804-B21E-28CB5CB6F5C1}" dt="2025-03-03T02:48:37.198" v="85" actId="13926"/>
        <pc:sldMkLst>
          <pc:docMk/>
          <pc:sldMk cId="2852563128" sldId="301"/>
        </pc:sldMkLst>
        <pc:spChg chg="mod">
          <ac:chgData name="张 洁" userId="31b7d96b-5067-4161-989a-f22c276eaf33" providerId="ADAL" clId="{EA57E420-965B-4804-B21E-28CB5CB6F5C1}" dt="2025-03-03T02:42:52.285" v="64" actId="1076"/>
          <ac:spMkLst>
            <pc:docMk/>
            <pc:sldMk cId="2852563128" sldId="301"/>
            <ac:spMk id="9" creationId="{00000000-0000-0000-0000-000000000000}"/>
          </ac:spMkLst>
        </pc:spChg>
        <pc:spChg chg="mod">
          <ac:chgData name="张 洁" userId="31b7d96b-5067-4161-989a-f22c276eaf33" providerId="ADAL" clId="{EA57E420-965B-4804-B21E-28CB5CB6F5C1}" dt="2025-03-03T02:44:28.627" v="82" actId="13926"/>
          <ac:spMkLst>
            <pc:docMk/>
            <pc:sldMk cId="2852563128" sldId="301"/>
            <ac:spMk id="11" creationId="{00000000-0000-0000-0000-000000000000}"/>
          </ac:spMkLst>
        </pc:spChg>
        <pc:spChg chg="add mod">
          <ac:chgData name="张 洁" userId="31b7d96b-5067-4161-989a-f22c276eaf33" providerId="ADAL" clId="{EA57E420-965B-4804-B21E-28CB5CB6F5C1}" dt="2025-03-03T02:48:37.198" v="85" actId="13926"/>
          <ac:spMkLst>
            <pc:docMk/>
            <pc:sldMk cId="2852563128" sldId="301"/>
            <ac:spMk id="13" creationId="{0A42A81A-D40E-4940-934B-29EB5DC4ECC3}"/>
          </ac:spMkLst>
        </pc:spChg>
        <pc:grpChg chg="mod">
          <ac:chgData name="张 洁" userId="31b7d96b-5067-4161-989a-f22c276eaf33" providerId="ADAL" clId="{EA57E420-965B-4804-B21E-28CB5CB6F5C1}" dt="2025-03-03T02:42:19.222" v="56" actId="14100"/>
          <ac:grpSpMkLst>
            <pc:docMk/>
            <pc:sldMk cId="2852563128" sldId="301"/>
            <ac:grpSpMk id="7" creationId="{00000000-0000-0000-0000-000000000000}"/>
          </ac:grpSpMkLst>
        </pc:grpChg>
        <pc:grpChg chg="mod">
          <ac:chgData name="张 洁" userId="31b7d96b-5067-4161-989a-f22c276eaf33" providerId="ADAL" clId="{EA57E420-965B-4804-B21E-28CB5CB6F5C1}" dt="2025-03-03T02:42:58.111" v="67" actId="1038"/>
          <ac:grpSpMkLst>
            <pc:docMk/>
            <pc:sldMk cId="2852563128" sldId="301"/>
            <ac:grpSpMk id="8" creationId="{00000000-0000-0000-0000-000000000000}"/>
          </ac:grpSpMkLst>
        </pc:grpChg>
      </pc:sldChg>
      <pc:sldChg chg="modSp mod modNotesTx">
        <pc:chgData name="张 洁" userId="31b7d96b-5067-4161-989a-f22c276eaf33" providerId="ADAL" clId="{EA57E420-965B-4804-B21E-28CB5CB6F5C1}" dt="2025-03-03T02:42:03.260" v="54" actId="20577"/>
        <pc:sldMkLst>
          <pc:docMk/>
          <pc:sldMk cId="2660551416" sldId="341"/>
        </pc:sldMkLst>
        <pc:spChg chg="mod">
          <ac:chgData name="张 洁" userId="31b7d96b-5067-4161-989a-f22c276eaf33" providerId="ADAL" clId="{EA57E420-965B-4804-B21E-28CB5CB6F5C1}" dt="2025-03-03T02:41:43.088" v="43" actId="13926"/>
          <ac:spMkLst>
            <pc:docMk/>
            <pc:sldMk cId="2660551416" sldId="341"/>
            <ac:spMk id="6" creationId="{00000000-0000-0000-0000-000000000000}"/>
          </ac:spMkLst>
        </pc:spChg>
      </pc:sldChg>
      <pc:sldChg chg="addSp delSp modSp mod delAnim modAnim">
        <pc:chgData name="张 洁" userId="31b7d96b-5067-4161-989a-f22c276eaf33" providerId="ADAL" clId="{EA57E420-965B-4804-B21E-28CB5CB6F5C1}" dt="2025-03-03T03:09:07.299" v="184"/>
        <pc:sldMkLst>
          <pc:docMk/>
          <pc:sldMk cId="2337070265" sldId="346"/>
        </pc:sldMkLst>
        <pc:spChg chg="add del mod ord">
          <ac:chgData name="张 洁" userId="31b7d96b-5067-4161-989a-f22c276eaf33" providerId="ADAL" clId="{EA57E420-965B-4804-B21E-28CB5CB6F5C1}" dt="2025-03-03T02:50:45.924" v="107" actId="478"/>
          <ac:spMkLst>
            <pc:docMk/>
            <pc:sldMk cId="2337070265" sldId="346"/>
            <ac:spMk id="3" creationId="{5B02E563-F18B-47D6-B0B2-128191F5CDFC}"/>
          </ac:spMkLst>
        </pc:spChg>
        <pc:spChg chg="mod">
          <ac:chgData name="张 洁" userId="31b7d96b-5067-4161-989a-f22c276eaf33" providerId="ADAL" clId="{EA57E420-965B-4804-B21E-28CB5CB6F5C1}" dt="2025-03-03T03:08:08.830" v="177" actId="1076"/>
          <ac:spMkLst>
            <pc:docMk/>
            <pc:sldMk cId="2337070265" sldId="346"/>
            <ac:spMk id="72" creationId="{00000000-0000-0000-0000-000000000000}"/>
          </ac:spMkLst>
        </pc:spChg>
        <pc:spChg chg="mod">
          <ac:chgData name="张 洁" userId="31b7d96b-5067-4161-989a-f22c276eaf33" providerId="ADAL" clId="{EA57E420-965B-4804-B21E-28CB5CB6F5C1}" dt="2025-03-03T03:08:39.445" v="181" actId="947"/>
          <ac:spMkLst>
            <pc:docMk/>
            <pc:sldMk cId="2337070265" sldId="346"/>
            <ac:spMk id="74" creationId="{00000000-0000-0000-0000-000000000000}"/>
          </ac:spMkLst>
        </pc:spChg>
        <pc:grpChg chg="mod">
          <ac:chgData name="张 洁" userId="31b7d96b-5067-4161-989a-f22c276eaf33" providerId="ADAL" clId="{EA57E420-965B-4804-B21E-28CB5CB6F5C1}" dt="2025-03-03T03:08:06.426" v="176" actId="1076"/>
          <ac:grpSpMkLst>
            <pc:docMk/>
            <pc:sldMk cId="2337070265" sldId="346"/>
            <ac:grpSpMk id="68" creationId="{00000000-0000-0000-0000-000000000000}"/>
          </ac:grpSpMkLst>
        </pc:grpChg>
        <pc:grpChg chg="mod">
          <ac:chgData name="张 洁" userId="31b7d96b-5067-4161-989a-f22c276eaf33" providerId="ADAL" clId="{EA57E420-965B-4804-B21E-28CB5CB6F5C1}" dt="2025-03-03T03:08:12.792" v="178" actId="14100"/>
          <ac:grpSpMkLst>
            <pc:docMk/>
            <pc:sldMk cId="2337070265" sldId="346"/>
            <ac:grpSpMk id="73" creationId="{00000000-0000-0000-0000-000000000000}"/>
          </ac:grpSpMkLst>
        </pc:grpChg>
        <pc:graphicFrameChg chg="add mod modGraphic">
          <ac:chgData name="张 洁" userId="31b7d96b-5067-4161-989a-f22c276eaf33" providerId="ADAL" clId="{EA57E420-965B-4804-B21E-28CB5CB6F5C1}" dt="2025-03-03T03:09:07.299" v="184"/>
          <ac:graphicFrameMkLst>
            <pc:docMk/>
            <pc:sldMk cId="2337070265" sldId="346"/>
            <ac:graphicFrameMk id="5" creationId="{84F5C00B-9082-47D5-87E1-5B05376EDF2B}"/>
          </ac:graphicFrameMkLst>
        </pc:graphicFrameChg>
        <pc:graphicFrameChg chg="mod modGraphic">
          <ac:chgData name="张 洁" userId="31b7d96b-5067-4161-989a-f22c276eaf33" providerId="ADAL" clId="{EA57E420-965B-4804-B21E-28CB5CB6F5C1}" dt="2025-03-03T03:08:06.426" v="176" actId="1076"/>
          <ac:graphicFrameMkLst>
            <pc:docMk/>
            <pc:sldMk cId="2337070265" sldId="346"/>
            <ac:graphicFrameMk id="69" creationId="{00000000-0000-0000-0000-000000000000}"/>
          </ac:graphicFrameMkLst>
        </pc:graphicFrameChg>
      </pc:sldChg>
      <pc:sldChg chg="modNotesTx">
        <pc:chgData name="张 洁" userId="31b7d96b-5067-4161-989a-f22c276eaf33" providerId="ADAL" clId="{EA57E420-965B-4804-B21E-28CB5CB6F5C1}" dt="2025-03-03T03:32:06.086" v="252" actId="20577"/>
        <pc:sldMkLst>
          <pc:docMk/>
          <pc:sldMk cId="2188980088" sldId="357"/>
        </pc:sldMkLst>
      </pc:sldChg>
      <pc:sldChg chg="addSp modSp mod">
        <pc:chgData name="张 洁" userId="31b7d96b-5067-4161-989a-f22c276eaf33" providerId="ADAL" clId="{EA57E420-965B-4804-B21E-28CB5CB6F5C1}" dt="2025-03-04T03:54:53.810" v="350"/>
        <pc:sldMkLst>
          <pc:docMk/>
          <pc:sldMk cId="803925392" sldId="369"/>
        </pc:sldMkLst>
        <pc:grpChg chg="mod">
          <ac:chgData name="张 洁" userId="31b7d96b-5067-4161-989a-f22c276eaf33" providerId="ADAL" clId="{EA57E420-965B-4804-B21E-28CB5CB6F5C1}" dt="2025-03-04T03:54:53.810" v="350"/>
          <ac:grpSpMkLst>
            <pc:docMk/>
            <pc:sldMk cId="803925392" sldId="369"/>
            <ac:grpSpMk id="12" creationId="{0876F6EA-D781-424A-810E-9F98DE7F8CEB}"/>
          </ac:grpSpMkLst>
        </pc:grp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4" creationId="{6A395482-D200-431B-89BF-F6375E693DBD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6" creationId="{AA484FC4-E462-47AA-8D1E-DFF0CB8F5CF2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7" creationId="{8EE95F75-AD4E-466E-95B8-C7962E09C36A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8" creationId="{0E80EA8D-ADAF-4C74-A5D8-032BC19CC6D5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9" creationId="{30434DA5-A224-4B62-A82D-C8BE9D1362CE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10" creationId="{3ADFB0CE-8040-42AC-8F9C-BAE96B21EC67}"/>
          </ac:inkMkLst>
        </pc:inkChg>
        <pc:inkChg chg="add mod">
          <ac:chgData name="张 洁" userId="31b7d96b-5067-4161-989a-f22c276eaf33" providerId="ADAL" clId="{EA57E420-965B-4804-B21E-28CB5CB6F5C1}" dt="2025-03-04T03:54:53.810" v="350"/>
          <ac:inkMkLst>
            <pc:docMk/>
            <pc:sldMk cId="803925392" sldId="369"/>
            <ac:inkMk id="11" creationId="{32F3E6E5-659E-4618-87CE-90F24D529007}"/>
          </ac:inkMkLst>
        </pc:inkChg>
      </pc:sldChg>
      <pc:sldChg chg="addSp delSp modSp mod">
        <pc:chgData name="张 洁" userId="31b7d96b-5067-4161-989a-f22c276eaf33" providerId="ADAL" clId="{EA57E420-965B-4804-B21E-28CB5CB6F5C1}" dt="2025-03-04T03:30:52.626" v="260"/>
        <pc:sldMkLst>
          <pc:docMk/>
          <pc:sldMk cId="2434667979" sldId="371"/>
        </pc:sldMkLst>
        <pc:grpChg chg="del mod">
          <ac:chgData name="张 洁" userId="31b7d96b-5067-4161-989a-f22c276eaf33" providerId="ADAL" clId="{EA57E420-965B-4804-B21E-28CB5CB6F5C1}" dt="2025-03-04T03:30:52.625" v="259"/>
          <ac:grpSpMkLst>
            <pc:docMk/>
            <pc:sldMk cId="2434667979" sldId="371"/>
            <ac:grpSpMk id="6" creationId="{AD8D5AF2-F598-48B9-87F8-579159B04145}"/>
          </ac:grpSpMkLst>
        </pc:grpChg>
        <pc:inkChg chg="add del mod">
          <ac:chgData name="张 洁" userId="31b7d96b-5067-4161-989a-f22c276eaf33" providerId="ADAL" clId="{EA57E420-965B-4804-B21E-28CB5CB6F5C1}" dt="2025-03-04T03:30:52.625" v="259"/>
          <ac:inkMkLst>
            <pc:docMk/>
            <pc:sldMk cId="2434667979" sldId="371"/>
            <ac:inkMk id="4" creationId="{00CD7776-9113-44B2-8E79-57D1A47B47AC}"/>
          </ac:inkMkLst>
        </pc:inkChg>
        <pc:inkChg chg="add del mod">
          <ac:chgData name="张 洁" userId="31b7d96b-5067-4161-989a-f22c276eaf33" providerId="ADAL" clId="{EA57E420-965B-4804-B21E-28CB5CB6F5C1}" dt="2025-03-04T03:30:52.626" v="260"/>
          <ac:inkMkLst>
            <pc:docMk/>
            <pc:sldMk cId="2434667979" sldId="371"/>
            <ac:inkMk id="5" creationId="{2C57D0BF-F16A-4069-81A6-7FE0C79A6A0D}"/>
          </ac:inkMkLst>
        </pc:inkChg>
        <pc:inkChg chg="add del">
          <ac:chgData name="张 洁" userId="31b7d96b-5067-4161-989a-f22c276eaf33" providerId="ADAL" clId="{EA57E420-965B-4804-B21E-28CB5CB6F5C1}" dt="2025-03-04T03:30:52.623" v="258"/>
          <ac:inkMkLst>
            <pc:docMk/>
            <pc:sldMk cId="2434667979" sldId="371"/>
            <ac:inkMk id="7" creationId="{E80877E2-E772-4E45-BBCC-A47A1E29F48D}"/>
          </ac:inkMkLst>
        </pc:inkChg>
      </pc:sldChg>
      <pc:sldChg chg="addSp delSp modSp mod">
        <pc:chgData name="张 洁" userId="31b7d96b-5067-4161-989a-f22c276eaf33" providerId="ADAL" clId="{EA57E420-965B-4804-B21E-28CB5CB6F5C1}" dt="2025-03-04T03:36:54.880" v="294" actId="478"/>
        <pc:sldMkLst>
          <pc:docMk/>
          <pc:sldMk cId="2105132727" sldId="372"/>
        </pc:sldMkLst>
        <pc:grpChg chg="del mod">
          <ac:chgData name="张 洁" userId="31b7d96b-5067-4161-989a-f22c276eaf33" providerId="ADAL" clId="{EA57E420-965B-4804-B21E-28CB5CB6F5C1}" dt="2025-03-04T03:33:51.526" v="275"/>
          <ac:grpSpMkLst>
            <pc:docMk/>
            <pc:sldMk cId="2105132727" sldId="372"/>
            <ac:grpSpMk id="7" creationId="{522D48B8-D8C6-46C0-A727-A45DD9A7B791}"/>
          </ac:grpSpMkLst>
        </pc:grpChg>
        <pc:grpChg chg="del mod">
          <ac:chgData name="张 洁" userId="31b7d96b-5067-4161-989a-f22c276eaf33" providerId="ADAL" clId="{EA57E420-965B-4804-B21E-28CB5CB6F5C1}" dt="2025-03-04T03:34:20.707" v="281"/>
          <ac:grpSpMkLst>
            <pc:docMk/>
            <pc:sldMk cId="2105132727" sldId="372"/>
            <ac:grpSpMk id="13" creationId="{C3675AF2-AB29-4350-94D0-1D4334A10246}"/>
          </ac:grpSpMkLst>
        </pc:grpChg>
        <pc:grpChg chg="del mod">
          <ac:chgData name="张 洁" userId="31b7d96b-5067-4161-989a-f22c276eaf33" providerId="ADAL" clId="{EA57E420-965B-4804-B21E-28CB5CB6F5C1}" dt="2025-03-04T03:35:39.471" v="291" actId="478"/>
          <ac:grpSpMkLst>
            <pc:docMk/>
            <pc:sldMk cId="2105132727" sldId="372"/>
            <ac:grpSpMk id="24" creationId="{6C53CBF1-37CB-44C8-8BE0-A4E6445D54EB}"/>
          </ac:grpSpMkLst>
        </pc:grpChg>
        <pc:inkChg chg="add del mod">
          <ac:chgData name="张 洁" userId="31b7d96b-5067-4161-989a-f22c276eaf33" providerId="ADAL" clId="{EA57E420-965B-4804-B21E-28CB5CB6F5C1}" dt="2025-03-04T03:33:49.450" v="273"/>
          <ac:inkMkLst>
            <pc:docMk/>
            <pc:sldMk cId="2105132727" sldId="372"/>
            <ac:inkMk id="4" creationId="{E7C30EE1-4762-446A-B1A0-44BC65AF821F}"/>
          </ac:inkMkLst>
        </pc:inkChg>
        <pc:inkChg chg="add del mod">
          <ac:chgData name="张 洁" userId="31b7d96b-5067-4161-989a-f22c276eaf33" providerId="ADAL" clId="{EA57E420-965B-4804-B21E-28CB5CB6F5C1}" dt="2025-03-04T03:34:20.704" v="280"/>
          <ac:inkMkLst>
            <pc:docMk/>
            <pc:sldMk cId="2105132727" sldId="372"/>
            <ac:inkMk id="5" creationId="{27640D66-679B-442B-8ABE-2389AA71E14A}"/>
          </ac:inkMkLst>
        </pc:inkChg>
        <pc:inkChg chg="add del mod">
          <ac:chgData name="张 洁" userId="31b7d96b-5067-4161-989a-f22c276eaf33" providerId="ADAL" clId="{EA57E420-965B-4804-B21E-28CB5CB6F5C1}" dt="2025-03-04T03:34:20.707" v="281"/>
          <ac:inkMkLst>
            <pc:docMk/>
            <pc:sldMk cId="2105132727" sldId="372"/>
            <ac:inkMk id="6" creationId="{83E86FD1-FF1A-4752-8E72-76F97C1B08DF}"/>
          </ac:inkMkLst>
        </pc:inkChg>
        <pc:inkChg chg="add">
          <ac:chgData name="张 洁" userId="31b7d96b-5067-4161-989a-f22c276eaf33" providerId="ADAL" clId="{EA57E420-965B-4804-B21E-28CB5CB6F5C1}" dt="2025-03-04T03:33:48.301" v="272" actId="9405"/>
          <ac:inkMkLst>
            <pc:docMk/>
            <pc:sldMk cId="2105132727" sldId="372"/>
            <ac:inkMk id="11" creationId="{AC757372-5CA5-4966-A76B-F70AF7128381}"/>
          </ac:inkMkLst>
        </pc:inkChg>
        <pc:inkChg chg="add del mod">
          <ac:chgData name="张 洁" userId="31b7d96b-5067-4161-989a-f22c276eaf33" providerId="ADAL" clId="{EA57E420-965B-4804-B21E-28CB5CB6F5C1}" dt="2025-03-04T03:34:20.709" v="282"/>
          <ac:inkMkLst>
            <pc:docMk/>
            <pc:sldMk cId="2105132727" sldId="372"/>
            <ac:inkMk id="12" creationId="{27F3C96F-23CD-4532-9368-7A9982D10296}"/>
          </ac:inkMkLst>
        </pc:inkChg>
        <pc:inkChg chg="add del">
          <ac:chgData name="张 洁" userId="31b7d96b-5067-4161-989a-f22c276eaf33" providerId="ADAL" clId="{EA57E420-965B-4804-B21E-28CB5CB6F5C1}" dt="2025-03-04T03:36:54.880" v="294" actId="478"/>
          <ac:inkMkLst>
            <pc:docMk/>
            <pc:sldMk cId="2105132727" sldId="372"/>
            <ac:inkMk id="14" creationId="{AF05BF30-6858-4E8E-9A32-D57A96DF05A6}"/>
          </ac:inkMkLst>
        </pc:inkChg>
        <pc:inkChg chg="add">
          <ac:chgData name="张 洁" userId="31b7d96b-5067-4161-989a-f22c276eaf33" providerId="ADAL" clId="{EA57E420-965B-4804-B21E-28CB5CB6F5C1}" dt="2025-03-04T03:33:52.929" v="277" actId="9405"/>
          <ac:inkMkLst>
            <pc:docMk/>
            <pc:sldMk cId="2105132727" sldId="372"/>
            <ac:inkMk id="16" creationId="{63A5DAA2-8FE6-496D-8520-E5E4505D3C19}"/>
          </ac:inkMkLst>
        </pc:inkChg>
        <pc:inkChg chg="add del">
          <ac:chgData name="张 洁" userId="31b7d96b-5067-4161-989a-f22c276eaf33" providerId="ADAL" clId="{EA57E420-965B-4804-B21E-28CB5CB6F5C1}" dt="2025-03-04T03:34:36.421" v="285"/>
          <ac:inkMkLst>
            <pc:docMk/>
            <pc:sldMk cId="2105132727" sldId="372"/>
            <ac:inkMk id="17" creationId="{8C81364E-02AA-45C1-9E4F-FE56B46816C5}"/>
          </ac:inkMkLst>
        </pc:inkChg>
        <pc:inkChg chg="add del">
          <ac:chgData name="张 洁" userId="31b7d96b-5067-4161-989a-f22c276eaf33" providerId="ADAL" clId="{EA57E420-965B-4804-B21E-28CB5CB6F5C1}" dt="2025-03-04T03:34:36.418" v="284"/>
          <ac:inkMkLst>
            <pc:docMk/>
            <pc:sldMk cId="2105132727" sldId="372"/>
            <ac:inkMk id="18" creationId="{3E111484-4315-482F-AF82-7A01DB3E853E}"/>
          </ac:inkMkLst>
        </pc:inkChg>
        <pc:inkChg chg="add del">
          <ac:chgData name="张 洁" userId="31b7d96b-5067-4161-989a-f22c276eaf33" providerId="ADAL" clId="{EA57E420-965B-4804-B21E-28CB5CB6F5C1}" dt="2025-03-04T03:35:41.316" v="292" actId="478"/>
          <ac:inkMkLst>
            <pc:docMk/>
            <pc:sldMk cId="2105132727" sldId="372"/>
            <ac:inkMk id="19" creationId="{AE582D26-5DB8-46C9-8BA6-DE6F90641D67}"/>
          </ac:inkMkLst>
        </pc:inkChg>
        <pc:inkChg chg="add del">
          <ac:chgData name="张 洁" userId="31b7d96b-5067-4161-989a-f22c276eaf33" providerId="ADAL" clId="{EA57E420-965B-4804-B21E-28CB5CB6F5C1}" dt="2025-03-04T03:35:43.994" v="293" actId="478"/>
          <ac:inkMkLst>
            <pc:docMk/>
            <pc:sldMk cId="2105132727" sldId="372"/>
            <ac:inkMk id="20" creationId="{2365F1F2-2352-4612-A969-196CE792CD2D}"/>
          </ac:inkMkLst>
        </pc:inkChg>
        <pc:inkChg chg="add mod">
          <ac:chgData name="张 洁" userId="31b7d96b-5067-4161-989a-f22c276eaf33" providerId="ADAL" clId="{EA57E420-965B-4804-B21E-28CB5CB6F5C1}" dt="2025-03-04T03:35:05.505" v="290"/>
          <ac:inkMkLst>
            <pc:docMk/>
            <pc:sldMk cId="2105132727" sldId="372"/>
            <ac:inkMk id="21" creationId="{6225272B-7E9D-473D-B64A-C94C3CBB6E2C}"/>
          </ac:inkMkLst>
        </pc:inkChg>
        <pc:inkChg chg="add mod">
          <ac:chgData name="张 洁" userId="31b7d96b-5067-4161-989a-f22c276eaf33" providerId="ADAL" clId="{EA57E420-965B-4804-B21E-28CB5CB6F5C1}" dt="2025-03-04T03:35:05.505" v="290"/>
          <ac:inkMkLst>
            <pc:docMk/>
            <pc:sldMk cId="2105132727" sldId="372"/>
            <ac:inkMk id="22" creationId="{37F4E17C-61AA-4C34-8BCC-1E590C164194}"/>
          </ac:inkMkLst>
        </pc:inkChg>
        <pc:inkChg chg="add mod">
          <ac:chgData name="张 洁" userId="31b7d96b-5067-4161-989a-f22c276eaf33" providerId="ADAL" clId="{EA57E420-965B-4804-B21E-28CB5CB6F5C1}" dt="2025-03-04T03:35:05.505" v="290"/>
          <ac:inkMkLst>
            <pc:docMk/>
            <pc:sldMk cId="2105132727" sldId="372"/>
            <ac:inkMk id="23" creationId="{75E99E64-D0DC-4925-BDD9-632982C0B4F7}"/>
          </ac:inkMkLst>
        </pc:inkChg>
      </pc:sldChg>
      <pc:sldChg chg="addSp delSp modSp mod">
        <pc:chgData name="张 洁" userId="31b7d96b-5067-4161-989a-f22c276eaf33" providerId="ADAL" clId="{EA57E420-965B-4804-B21E-28CB5CB6F5C1}" dt="2025-03-04T03:31:21.995" v="267"/>
        <pc:sldMkLst>
          <pc:docMk/>
          <pc:sldMk cId="3217520254" sldId="374"/>
        </pc:sldMkLst>
        <pc:grpChg chg="mod">
          <ac:chgData name="张 洁" userId="31b7d96b-5067-4161-989a-f22c276eaf33" providerId="ADAL" clId="{EA57E420-965B-4804-B21E-28CB5CB6F5C1}" dt="2025-03-04T03:31:21.995" v="267"/>
          <ac:grpSpMkLst>
            <pc:docMk/>
            <pc:sldMk cId="3217520254" sldId="374"/>
            <ac:grpSpMk id="10" creationId="{12AA40A5-2623-4944-AEA4-BACA1640DFC4}"/>
          </ac:grpSpMkLst>
        </pc:grpChg>
        <pc:grpChg chg="mod">
          <ac:chgData name="张 洁" userId="31b7d96b-5067-4161-989a-f22c276eaf33" providerId="ADAL" clId="{EA57E420-965B-4804-B21E-28CB5CB6F5C1}" dt="2025-03-04T03:31:21.995" v="267"/>
          <ac:grpSpMkLst>
            <pc:docMk/>
            <pc:sldMk cId="3217520254" sldId="374"/>
            <ac:grpSpMk id="15" creationId="{DE20F029-4B36-4192-B69C-22B0C9AC24E5}"/>
          </ac:grpSpMkLst>
        </pc:grpChg>
        <pc:inkChg chg="add del">
          <ac:chgData name="张 洁" userId="31b7d96b-5067-4161-989a-f22c276eaf33" providerId="ADAL" clId="{EA57E420-965B-4804-B21E-28CB5CB6F5C1}" dt="2025-03-04T03:31:02.229" v="261"/>
          <ac:inkMkLst>
            <pc:docMk/>
            <pc:sldMk cId="3217520254" sldId="374"/>
            <ac:inkMk id="4" creationId="{319C79D2-D733-4E5C-A9B6-6465C3C8C3C3}"/>
          </ac:inkMkLst>
        </pc:inkChg>
        <pc:inkChg chg="add mod">
          <ac:chgData name="张 洁" userId="31b7d96b-5067-4161-989a-f22c276eaf33" providerId="ADAL" clId="{EA57E420-965B-4804-B21E-28CB5CB6F5C1}" dt="2025-03-04T03:31:21.995" v="267"/>
          <ac:inkMkLst>
            <pc:docMk/>
            <pc:sldMk cId="3217520254" sldId="374"/>
            <ac:inkMk id="5" creationId="{676E11BB-D0A2-406D-8D60-9A2DBFFB0441}"/>
          </ac:inkMkLst>
        </pc:inkChg>
        <pc:inkChg chg="add mod">
          <ac:chgData name="张 洁" userId="31b7d96b-5067-4161-989a-f22c276eaf33" providerId="ADAL" clId="{EA57E420-965B-4804-B21E-28CB5CB6F5C1}" dt="2025-03-04T03:31:21.995" v="267"/>
          <ac:inkMkLst>
            <pc:docMk/>
            <pc:sldMk cId="3217520254" sldId="374"/>
            <ac:inkMk id="6" creationId="{64134C1B-9BE4-4159-81FB-9F6D2A28D3DD}"/>
          </ac:inkMkLst>
        </pc:inkChg>
        <pc:inkChg chg="add mod">
          <ac:chgData name="张 洁" userId="31b7d96b-5067-4161-989a-f22c276eaf33" providerId="ADAL" clId="{EA57E420-965B-4804-B21E-28CB5CB6F5C1}" dt="2025-03-04T03:31:21.995" v="267"/>
          <ac:inkMkLst>
            <pc:docMk/>
            <pc:sldMk cId="3217520254" sldId="374"/>
            <ac:inkMk id="7" creationId="{F80A52D3-C18B-41C3-A00F-9F61FFAD0992}"/>
          </ac:inkMkLst>
        </pc:inkChg>
        <pc:inkChg chg="add mod">
          <ac:chgData name="张 洁" userId="31b7d96b-5067-4161-989a-f22c276eaf33" providerId="ADAL" clId="{EA57E420-965B-4804-B21E-28CB5CB6F5C1}" dt="2025-03-04T03:31:21.995" v="267"/>
          <ac:inkMkLst>
            <pc:docMk/>
            <pc:sldMk cId="3217520254" sldId="374"/>
            <ac:inkMk id="8" creationId="{DBFE3D45-1537-44E9-B48F-041AC7DDEE15}"/>
          </ac:inkMkLst>
        </pc:inkChg>
        <pc:inkChg chg="add mod">
          <ac:chgData name="张 洁" userId="31b7d96b-5067-4161-989a-f22c276eaf33" providerId="ADAL" clId="{EA57E420-965B-4804-B21E-28CB5CB6F5C1}" dt="2025-03-04T03:31:21.995" v="267"/>
          <ac:inkMkLst>
            <pc:docMk/>
            <pc:sldMk cId="3217520254" sldId="374"/>
            <ac:inkMk id="9" creationId="{F0DEC8EF-4CAE-42C2-80B3-5C556BE5D986}"/>
          </ac:inkMkLst>
        </pc:inkChg>
      </pc:sldChg>
      <pc:sldChg chg="delSp modSp mod">
        <pc:chgData name="张 洁" userId="31b7d96b-5067-4161-989a-f22c276eaf33" providerId="ADAL" clId="{EA57E420-965B-4804-B21E-28CB5CB6F5C1}" dt="2025-03-03T03:11:22.431" v="190" actId="255"/>
        <pc:sldMkLst>
          <pc:docMk/>
          <pc:sldMk cId="1124410871" sldId="400"/>
        </pc:sldMkLst>
        <pc:spChg chg="mod topLvl">
          <ac:chgData name="张 洁" userId="31b7d96b-5067-4161-989a-f22c276eaf33" providerId="ADAL" clId="{EA57E420-965B-4804-B21E-28CB5CB6F5C1}" dt="2025-03-03T03:11:22.431" v="190" actId="255"/>
          <ac:spMkLst>
            <pc:docMk/>
            <pc:sldMk cId="1124410871" sldId="400"/>
            <ac:spMk id="9" creationId="{00000000-0000-0000-0000-000000000000}"/>
          </ac:spMkLst>
        </pc:spChg>
        <pc:spChg chg="del topLvl">
          <ac:chgData name="张 洁" userId="31b7d96b-5067-4161-989a-f22c276eaf33" providerId="ADAL" clId="{EA57E420-965B-4804-B21E-28CB5CB6F5C1}" dt="2025-03-03T03:10:39.546" v="188" actId="478"/>
          <ac:spMkLst>
            <pc:docMk/>
            <pc:sldMk cId="1124410871" sldId="400"/>
            <ac:spMk id="10" creationId="{00000000-0000-0000-0000-000000000000}"/>
          </ac:spMkLst>
        </pc:spChg>
        <pc:grpChg chg="del mod">
          <ac:chgData name="张 洁" userId="31b7d96b-5067-4161-989a-f22c276eaf33" providerId="ADAL" clId="{EA57E420-965B-4804-B21E-28CB5CB6F5C1}" dt="2025-03-03T03:10:39.546" v="188" actId="478"/>
          <ac:grpSpMkLst>
            <pc:docMk/>
            <pc:sldMk cId="1124410871" sldId="400"/>
            <ac:grpSpMk id="8" creationId="{00000000-0000-0000-0000-000000000000}"/>
          </ac:grpSpMkLst>
        </pc:grpChg>
      </pc:sldChg>
      <pc:sldChg chg="addSp delSp modSp mod">
        <pc:chgData name="张 洁" userId="31b7d96b-5067-4161-989a-f22c276eaf33" providerId="ADAL" clId="{EA57E420-965B-4804-B21E-28CB5CB6F5C1}" dt="2025-03-04T03:57:03.989" v="359" actId="478"/>
        <pc:sldMkLst>
          <pc:docMk/>
          <pc:sldMk cId="1213609738" sldId="403"/>
        </pc:sldMkLst>
        <pc:grpChg chg="del mod">
          <ac:chgData name="张 洁" userId="31b7d96b-5067-4161-989a-f22c276eaf33" providerId="ADAL" clId="{EA57E420-965B-4804-B21E-28CB5CB6F5C1}" dt="2025-03-04T03:54:12.851" v="315"/>
          <ac:grpSpMkLst>
            <pc:docMk/>
            <pc:sldMk cId="1213609738" sldId="403"/>
            <ac:grpSpMk id="28" creationId="{4B7E11CB-272E-43AF-9052-6625D0F5FDF5}"/>
          </ac:grpSpMkLst>
        </pc:grpChg>
        <pc:grpChg chg="del mod">
          <ac:chgData name="张 洁" userId="31b7d96b-5067-4161-989a-f22c276eaf33" providerId="ADAL" clId="{EA57E420-965B-4804-B21E-28CB5CB6F5C1}" dt="2025-03-04T03:54:30.770" v="338"/>
          <ac:grpSpMkLst>
            <pc:docMk/>
            <pc:sldMk cId="1213609738" sldId="403"/>
            <ac:grpSpMk id="29" creationId="{D711B4CC-DA98-4B05-ADD0-5DCB6D5103A6}"/>
          </ac:grpSpMkLst>
        </pc:grpChg>
        <pc:grpChg chg="del mod">
          <ac:chgData name="张 洁" userId="31b7d96b-5067-4161-989a-f22c276eaf33" providerId="ADAL" clId="{EA57E420-965B-4804-B21E-28CB5CB6F5C1}" dt="2025-03-04T03:54:30.770" v="336"/>
          <ac:grpSpMkLst>
            <pc:docMk/>
            <pc:sldMk cId="1213609738" sldId="403"/>
            <ac:grpSpMk id="30" creationId="{81565512-D629-4267-912A-CDD70B46EAFA}"/>
          </ac:grpSpMkLst>
        </pc:grpChg>
        <pc:grpChg chg="del mod">
          <ac:chgData name="张 洁" userId="31b7d96b-5067-4161-989a-f22c276eaf33" providerId="ADAL" clId="{EA57E420-965B-4804-B21E-28CB5CB6F5C1}" dt="2025-03-04T03:57:03.989" v="359" actId="478"/>
          <ac:grpSpMkLst>
            <pc:docMk/>
            <pc:sldMk cId="1213609738" sldId="403"/>
            <ac:grpSpMk id="40" creationId="{4FBB3CF4-D51D-43C3-B39F-144B464CBEBF}"/>
          </ac:grpSpMkLst>
        </pc:grpChg>
        <pc:inkChg chg="add del">
          <ac:chgData name="张 洁" userId="31b7d96b-5067-4161-989a-f22c276eaf33" providerId="ADAL" clId="{EA57E420-965B-4804-B21E-28CB5CB6F5C1}" dt="2025-03-04T03:53:52.981" v="296"/>
          <ac:inkMkLst>
            <pc:docMk/>
            <pc:sldMk cId="1213609738" sldId="403"/>
            <ac:inkMk id="3" creationId="{AAE4AF16-8319-463D-9E79-BDEC8C4AB4F6}"/>
          </ac:inkMkLst>
        </pc:inkChg>
        <pc:inkChg chg="add del mod">
          <ac:chgData name="张 洁" userId="31b7d96b-5067-4161-989a-f22c276eaf33" providerId="ADAL" clId="{EA57E420-965B-4804-B21E-28CB5CB6F5C1}" dt="2025-03-04T03:54:30.770" v="336"/>
          <ac:inkMkLst>
            <pc:docMk/>
            <pc:sldMk cId="1213609738" sldId="403"/>
            <ac:inkMk id="5" creationId="{7DA98C5D-F7B9-4862-901D-CC2A9E83EE26}"/>
          </ac:inkMkLst>
        </pc:inkChg>
        <pc:inkChg chg="add del mod">
          <ac:chgData name="张 洁" userId="31b7d96b-5067-4161-989a-f22c276eaf33" providerId="ADAL" clId="{EA57E420-965B-4804-B21E-28CB5CB6F5C1}" dt="2025-03-04T03:54:30.769" v="325"/>
          <ac:inkMkLst>
            <pc:docMk/>
            <pc:sldMk cId="1213609738" sldId="403"/>
            <ac:inkMk id="8" creationId="{350F9195-93FA-469F-97D0-638ACED4DFBB}"/>
          </ac:inkMkLst>
        </pc:inkChg>
        <pc:inkChg chg="add del mod">
          <ac:chgData name="张 洁" userId="31b7d96b-5067-4161-989a-f22c276eaf33" providerId="ADAL" clId="{EA57E420-965B-4804-B21E-28CB5CB6F5C1}" dt="2025-03-04T03:54:30.771" v="341"/>
          <ac:inkMkLst>
            <pc:docMk/>
            <pc:sldMk cId="1213609738" sldId="403"/>
            <ac:inkMk id="9" creationId="{64824832-5E60-4169-B821-6A33314E4446}"/>
          </ac:inkMkLst>
        </pc:inkChg>
        <pc:inkChg chg="add del mod">
          <ac:chgData name="张 洁" userId="31b7d96b-5067-4161-989a-f22c276eaf33" providerId="ADAL" clId="{EA57E420-965B-4804-B21E-28CB5CB6F5C1}" dt="2025-03-04T03:54:30.770" v="330"/>
          <ac:inkMkLst>
            <pc:docMk/>
            <pc:sldMk cId="1213609738" sldId="403"/>
            <ac:inkMk id="10" creationId="{CD985818-4758-45BA-9AC8-C3939ABEA34B}"/>
          </ac:inkMkLst>
        </pc:inkChg>
        <pc:inkChg chg="add del mod">
          <ac:chgData name="张 洁" userId="31b7d96b-5067-4161-989a-f22c276eaf33" providerId="ADAL" clId="{EA57E420-965B-4804-B21E-28CB5CB6F5C1}" dt="2025-03-04T03:54:30.769" v="323"/>
          <ac:inkMkLst>
            <pc:docMk/>
            <pc:sldMk cId="1213609738" sldId="403"/>
            <ac:inkMk id="11" creationId="{4E778BEC-4357-4B51-8175-86953CDE27EE}"/>
          </ac:inkMkLst>
        </pc:inkChg>
        <pc:inkChg chg="add del mod">
          <ac:chgData name="张 洁" userId="31b7d96b-5067-4161-989a-f22c276eaf33" providerId="ADAL" clId="{EA57E420-965B-4804-B21E-28CB5CB6F5C1}" dt="2025-03-04T03:54:30.770" v="332"/>
          <ac:inkMkLst>
            <pc:docMk/>
            <pc:sldMk cId="1213609738" sldId="403"/>
            <ac:inkMk id="12" creationId="{68049284-BA2F-47CD-B9EE-AD6EA9F8027A}"/>
          </ac:inkMkLst>
        </pc:inkChg>
        <pc:inkChg chg="add del mod">
          <ac:chgData name="张 洁" userId="31b7d96b-5067-4161-989a-f22c276eaf33" providerId="ADAL" clId="{EA57E420-965B-4804-B21E-28CB5CB6F5C1}" dt="2025-03-04T03:54:30.770" v="338"/>
          <ac:inkMkLst>
            <pc:docMk/>
            <pc:sldMk cId="1213609738" sldId="403"/>
            <ac:inkMk id="13" creationId="{41E27462-7522-4BFA-A27D-6A4EA56E8AC5}"/>
          </ac:inkMkLst>
        </pc:inkChg>
        <pc:inkChg chg="add del mod">
          <ac:chgData name="张 洁" userId="31b7d96b-5067-4161-989a-f22c276eaf33" providerId="ADAL" clId="{EA57E420-965B-4804-B21E-28CB5CB6F5C1}" dt="2025-03-04T03:54:30.769" v="329"/>
          <ac:inkMkLst>
            <pc:docMk/>
            <pc:sldMk cId="1213609738" sldId="403"/>
            <ac:inkMk id="14" creationId="{198A2208-3797-4B8D-8D29-BD2D0571C585}"/>
          </ac:inkMkLst>
        </pc:inkChg>
        <pc:inkChg chg="add del mod">
          <ac:chgData name="张 洁" userId="31b7d96b-5067-4161-989a-f22c276eaf33" providerId="ADAL" clId="{EA57E420-965B-4804-B21E-28CB5CB6F5C1}" dt="2025-03-04T03:54:30.769" v="324"/>
          <ac:inkMkLst>
            <pc:docMk/>
            <pc:sldMk cId="1213609738" sldId="403"/>
            <ac:inkMk id="18" creationId="{B270B85A-47FF-4FB0-BAC8-923D871D0EA2}"/>
          </ac:inkMkLst>
        </pc:inkChg>
        <pc:inkChg chg="add del mod">
          <ac:chgData name="张 洁" userId="31b7d96b-5067-4161-989a-f22c276eaf33" providerId="ADAL" clId="{EA57E420-965B-4804-B21E-28CB5CB6F5C1}" dt="2025-03-04T03:54:30.768" v="320"/>
          <ac:inkMkLst>
            <pc:docMk/>
            <pc:sldMk cId="1213609738" sldId="403"/>
            <ac:inkMk id="19" creationId="{927EC1EC-51E1-4679-B78C-DA06F5A2028D}"/>
          </ac:inkMkLst>
        </pc:inkChg>
        <pc:inkChg chg="add del mod">
          <ac:chgData name="张 洁" userId="31b7d96b-5067-4161-989a-f22c276eaf33" providerId="ADAL" clId="{EA57E420-965B-4804-B21E-28CB5CB6F5C1}" dt="2025-03-04T03:54:30.768" v="321"/>
          <ac:inkMkLst>
            <pc:docMk/>
            <pc:sldMk cId="1213609738" sldId="403"/>
            <ac:inkMk id="20" creationId="{0D7634F4-2C3E-4606-8E6E-35B9D8118E86}"/>
          </ac:inkMkLst>
        </pc:inkChg>
        <pc:inkChg chg="add del mod">
          <ac:chgData name="张 洁" userId="31b7d96b-5067-4161-989a-f22c276eaf33" providerId="ADAL" clId="{EA57E420-965B-4804-B21E-28CB5CB6F5C1}" dt="2025-03-04T03:54:30.771" v="340"/>
          <ac:inkMkLst>
            <pc:docMk/>
            <pc:sldMk cId="1213609738" sldId="403"/>
            <ac:inkMk id="21" creationId="{5E4B23BA-D711-45B5-8892-E515D0EE4766}"/>
          </ac:inkMkLst>
        </pc:inkChg>
        <pc:inkChg chg="add del mod">
          <ac:chgData name="张 洁" userId="31b7d96b-5067-4161-989a-f22c276eaf33" providerId="ADAL" clId="{EA57E420-965B-4804-B21E-28CB5CB6F5C1}" dt="2025-03-04T03:54:30.770" v="334"/>
          <ac:inkMkLst>
            <pc:docMk/>
            <pc:sldMk cId="1213609738" sldId="403"/>
            <ac:inkMk id="22" creationId="{77592F3E-4CD7-4CB2-87E5-44AC77223888}"/>
          </ac:inkMkLst>
        </pc:inkChg>
        <pc:inkChg chg="add del mod">
          <ac:chgData name="张 洁" userId="31b7d96b-5067-4161-989a-f22c276eaf33" providerId="ADAL" clId="{EA57E420-965B-4804-B21E-28CB5CB6F5C1}" dt="2025-03-04T03:54:30.770" v="331"/>
          <ac:inkMkLst>
            <pc:docMk/>
            <pc:sldMk cId="1213609738" sldId="403"/>
            <ac:inkMk id="23" creationId="{E3A35AE9-1EFE-4AA3-8C33-598022AC0694}"/>
          </ac:inkMkLst>
        </pc:inkChg>
        <pc:inkChg chg="add del mod">
          <ac:chgData name="张 洁" userId="31b7d96b-5067-4161-989a-f22c276eaf33" providerId="ADAL" clId="{EA57E420-965B-4804-B21E-28CB5CB6F5C1}" dt="2025-03-04T03:54:30.769" v="322"/>
          <ac:inkMkLst>
            <pc:docMk/>
            <pc:sldMk cId="1213609738" sldId="403"/>
            <ac:inkMk id="24" creationId="{22E29B89-8880-4C72-A32C-8C6FA2A8C0D3}"/>
          </ac:inkMkLst>
        </pc:inkChg>
        <pc:inkChg chg="add del mod">
          <ac:chgData name="张 洁" userId="31b7d96b-5067-4161-989a-f22c276eaf33" providerId="ADAL" clId="{EA57E420-965B-4804-B21E-28CB5CB6F5C1}" dt="2025-03-04T03:54:30.770" v="333"/>
          <ac:inkMkLst>
            <pc:docMk/>
            <pc:sldMk cId="1213609738" sldId="403"/>
            <ac:inkMk id="25" creationId="{920FE3B6-3AC5-43AC-BB07-1111A2602333}"/>
          </ac:inkMkLst>
        </pc:inkChg>
        <pc:inkChg chg="add del mod">
          <ac:chgData name="张 洁" userId="31b7d96b-5067-4161-989a-f22c276eaf33" providerId="ADAL" clId="{EA57E420-965B-4804-B21E-28CB5CB6F5C1}" dt="2025-03-04T03:54:30.769" v="328"/>
          <ac:inkMkLst>
            <pc:docMk/>
            <pc:sldMk cId="1213609738" sldId="403"/>
            <ac:inkMk id="26" creationId="{3FDDC913-EB60-4C24-A78A-E816FD909ADF}"/>
          </ac:inkMkLst>
        </pc:inkChg>
        <pc:inkChg chg="add del mod">
          <ac:chgData name="张 洁" userId="31b7d96b-5067-4161-989a-f22c276eaf33" providerId="ADAL" clId="{EA57E420-965B-4804-B21E-28CB5CB6F5C1}" dt="2025-03-04T03:54:30.769" v="326"/>
          <ac:inkMkLst>
            <pc:docMk/>
            <pc:sldMk cId="1213609738" sldId="403"/>
            <ac:inkMk id="27" creationId="{38507C3D-D794-4627-8CBD-FED06843514B}"/>
          </ac:inkMkLst>
        </pc:inkChg>
        <pc:inkChg chg="add del">
          <ac:chgData name="张 洁" userId="31b7d96b-5067-4161-989a-f22c276eaf33" providerId="ADAL" clId="{EA57E420-965B-4804-B21E-28CB5CB6F5C1}" dt="2025-03-04T03:54:30.769" v="327"/>
          <ac:inkMkLst>
            <pc:docMk/>
            <pc:sldMk cId="1213609738" sldId="403"/>
            <ac:inkMk id="31" creationId="{96F545C8-E19F-45BB-9484-8B62A306DDFB}"/>
          </ac:inkMkLst>
        </pc:inkChg>
        <pc:inkChg chg="add del">
          <ac:chgData name="张 洁" userId="31b7d96b-5067-4161-989a-f22c276eaf33" providerId="ADAL" clId="{EA57E420-965B-4804-B21E-28CB5CB6F5C1}" dt="2025-03-04T03:54:30.771" v="339"/>
          <ac:inkMkLst>
            <pc:docMk/>
            <pc:sldMk cId="1213609738" sldId="403"/>
            <ac:inkMk id="32" creationId="{04ECEEBA-8622-4A86-AF0B-0A44C9A0CBDE}"/>
          </ac:inkMkLst>
        </pc:inkChg>
        <pc:inkChg chg="add del">
          <ac:chgData name="张 洁" userId="31b7d96b-5067-4161-989a-f22c276eaf33" providerId="ADAL" clId="{EA57E420-965B-4804-B21E-28CB5CB6F5C1}" dt="2025-03-04T03:54:30.770" v="337"/>
          <ac:inkMkLst>
            <pc:docMk/>
            <pc:sldMk cId="1213609738" sldId="403"/>
            <ac:inkMk id="33" creationId="{ECC4C39F-6F8E-49B7-8036-8824FE91ED3F}"/>
          </ac:inkMkLst>
        </pc:inkChg>
        <pc:inkChg chg="add del">
          <ac:chgData name="张 洁" userId="31b7d96b-5067-4161-989a-f22c276eaf33" providerId="ADAL" clId="{EA57E420-965B-4804-B21E-28CB5CB6F5C1}" dt="2025-03-04T03:54:30.770" v="335"/>
          <ac:inkMkLst>
            <pc:docMk/>
            <pc:sldMk cId="1213609738" sldId="403"/>
            <ac:inkMk id="34" creationId="{25FFC23A-08F6-4B52-AA5C-4745EDB49C25}"/>
          </ac:inkMkLst>
        </pc:inkChg>
        <pc:inkChg chg="add del">
          <ac:chgData name="张 洁" userId="31b7d96b-5067-4161-989a-f22c276eaf33" providerId="ADAL" clId="{EA57E420-965B-4804-B21E-28CB5CB6F5C1}" dt="2025-03-04T03:55:30.150" v="351" actId="478"/>
          <ac:inkMkLst>
            <pc:docMk/>
            <pc:sldMk cId="1213609738" sldId="403"/>
            <ac:inkMk id="35" creationId="{709B3FD3-7F6D-4590-B459-6CF8F6835EF5}"/>
          </ac:inkMkLst>
        </pc:inkChg>
        <pc:inkChg chg="add del">
          <ac:chgData name="张 洁" userId="31b7d96b-5067-4161-989a-f22c276eaf33" providerId="ADAL" clId="{EA57E420-965B-4804-B21E-28CB5CB6F5C1}" dt="2025-03-04T03:55:44.126" v="353"/>
          <ac:inkMkLst>
            <pc:docMk/>
            <pc:sldMk cId="1213609738" sldId="403"/>
            <ac:inkMk id="36" creationId="{70B248AC-9AD9-49F4-AFAB-B99ECB6E3DCB}"/>
          </ac:inkMkLst>
        </pc:inkChg>
        <pc:inkChg chg="add del">
          <ac:chgData name="张 洁" userId="31b7d96b-5067-4161-989a-f22c276eaf33" providerId="ADAL" clId="{EA57E420-965B-4804-B21E-28CB5CB6F5C1}" dt="2025-03-04T03:56:03.667" v="355"/>
          <ac:inkMkLst>
            <pc:docMk/>
            <pc:sldMk cId="1213609738" sldId="403"/>
            <ac:inkMk id="37" creationId="{3B2E95EB-21F4-4F0A-8AA8-BAD5417424B7}"/>
          </ac:inkMkLst>
        </pc:inkChg>
        <pc:inkChg chg="add mod">
          <ac:chgData name="张 洁" userId="31b7d96b-5067-4161-989a-f22c276eaf33" providerId="ADAL" clId="{EA57E420-965B-4804-B21E-28CB5CB6F5C1}" dt="2025-03-04T03:56:09.309" v="358"/>
          <ac:inkMkLst>
            <pc:docMk/>
            <pc:sldMk cId="1213609738" sldId="403"/>
            <ac:inkMk id="38" creationId="{FDE75F29-C7A9-4849-AA50-03697C1351D1}"/>
          </ac:inkMkLst>
        </pc:inkChg>
        <pc:inkChg chg="add mod">
          <ac:chgData name="张 洁" userId="31b7d96b-5067-4161-989a-f22c276eaf33" providerId="ADAL" clId="{EA57E420-965B-4804-B21E-28CB5CB6F5C1}" dt="2025-03-04T03:56:09.309" v="358"/>
          <ac:inkMkLst>
            <pc:docMk/>
            <pc:sldMk cId="1213609738" sldId="403"/>
            <ac:inkMk id="39" creationId="{7E11AC2A-111F-4EB1-8353-C07C5DCCCBD7}"/>
          </ac:inkMkLst>
        </pc:inkChg>
      </pc:sldChg>
    </pc:docChg>
  </pc:docChgLst>
  <pc:docChgLst>
    <pc:chgData name="张 洁" userId="31b7d96b-5067-4161-989a-f22c276eaf33" providerId="ADAL" clId="{51399CD5-2799-4123-9AC9-EF30165F03FB}"/>
    <pc:docChg chg="modSld">
      <pc:chgData name="张 洁" userId="31b7d96b-5067-4161-989a-f22c276eaf33" providerId="ADAL" clId="{51399CD5-2799-4123-9AC9-EF30165F03FB}" dt="2024-10-15T13:59:31.178" v="0"/>
      <pc:docMkLst>
        <pc:docMk/>
      </pc:docMkLst>
      <pc:sldChg chg="modNotesTx">
        <pc:chgData name="张 洁" userId="31b7d96b-5067-4161-989a-f22c276eaf33" providerId="ADAL" clId="{51399CD5-2799-4123-9AC9-EF30165F03FB}" dt="2024-10-15T13:59:31.178" v="0"/>
        <pc:sldMkLst>
          <pc:docMk/>
          <pc:sldMk cId="4222964910" sldId="350"/>
        </pc:sldMkLst>
      </pc:sldChg>
    </pc:docChg>
  </pc:docChgLst>
  <pc:docChgLst>
    <pc:chgData name="张 洁" userId="S::9909006@365.nju.edu.cn::31b7d96b-5067-4161-989a-f22c276eaf33" providerId="AD" clId="Web-{15D7E7AF-832C-5571-A6E2-9BAC98E3F89B}"/>
    <pc:docChg chg="modSld">
      <pc:chgData name="张 洁" userId="S::9909006@365.nju.edu.cn::31b7d96b-5067-4161-989a-f22c276eaf33" providerId="AD" clId="Web-{15D7E7AF-832C-5571-A6E2-9BAC98E3F89B}" dt="2024-09-26T07:44:37.801" v="0" actId="14100"/>
      <pc:docMkLst>
        <pc:docMk/>
      </pc:docMkLst>
      <pc:sldChg chg="modSp">
        <pc:chgData name="张 洁" userId="S::9909006@365.nju.edu.cn::31b7d96b-5067-4161-989a-f22c276eaf33" providerId="AD" clId="Web-{15D7E7AF-832C-5571-A6E2-9BAC98E3F89B}" dt="2024-09-26T07:44:37.801" v="0" actId="14100"/>
        <pc:sldMkLst>
          <pc:docMk/>
          <pc:sldMk cId="2331674857" sldId="340"/>
        </pc:sldMkLst>
        <pc:spChg chg="mod">
          <ac:chgData name="张 洁" userId="S::9909006@365.nju.edu.cn::31b7d96b-5067-4161-989a-f22c276eaf33" providerId="AD" clId="Web-{15D7E7AF-832C-5571-A6E2-9BAC98E3F89B}" dt="2024-09-26T07:44:37.801" v="0" actId="14100"/>
          <ac:spMkLst>
            <pc:docMk/>
            <pc:sldMk cId="2331674857" sldId="340"/>
            <ac:spMk id="27" creationId="{00000000-0000-0000-0000-000000000000}"/>
          </ac:spMkLst>
        </pc:spChg>
      </pc:sldChg>
    </pc:docChg>
  </pc:docChgLst>
  <pc:docChgLst>
    <pc:chgData name="张 洁" userId="31b7d96b-5067-4161-989a-f22c276eaf33" providerId="ADAL" clId="{FFC92F3B-E958-4ED2-83D2-4F8460EB6B57}"/>
    <pc:docChg chg="undo custSel modSld">
      <pc:chgData name="张 洁" userId="31b7d96b-5067-4161-989a-f22c276eaf33" providerId="ADAL" clId="{FFC92F3B-E958-4ED2-83D2-4F8460EB6B57}" dt="2024-03-11T03:35:54.138" v="10" actId="313"/>
      <pc:docMkLst>
        <pc:docMk/>
      </pc:docMkLst>
      <pc:sldChg chg="modSp">
        <pc:chgData name="张 洁" userId="31b7d96b-5067-4161-989a-f22c276eaf33" providerId="ADAL" clId="{FFC92F3B-E958-4ED2-83D2-4F8460EB6B57}" dt="2024-03-11T03:35:54.138" v="10" actId="313"/>
        <pc:sldMkLst>
          <pc:docMk/>
          <pc:sldMk cId="4128828927" sldId="351"/>
        </pc:sldMkLst>
        <pc:spChg chg="mod">
          <ac:chgData name="张 洁" userId="31b7d96b-5067-4161-989a-f22c276eaf33" providerId="ADAL" clId="{FFC92F3B-E958-4ED2-83D2-4F8460EB6B57}" dt="2024-03-11T03:35:54.138" v="10" actId="313"/>
          <ac:spMkLst>
            <pc:docMk/>
            <pc:sldMk cId="4128828927" sldId="35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EA73D-6A01-4770-AEE7-A601EAAB2B54}" type="datetimeFigureOut">
              <a:rPr lang="zh-CN" altLang="en-US" smtClean="0"/>
              <a:pPr/>
              <a:t>2025/3/4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9AE38-7909-43A8-BA3A-2EFFFDFCAD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4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2242 516 5065 0 0,'1'-4'149'0'0,"-1"0"0"0"0,1 1 1 0 0,-1-1-1 0 0,0 1 0 0 0,0-1 0 0 0,0 0 0 0 0,-1 1 0 0 0,0-1 1 0 0,1 1-1 0 0,-1-1 0 0 0,0 1 0 0 0,0-1 0 0 0,-1 1 0 0 0,1 0 0 0 0,-1 0 1 0 0,0-1-1 0 0,0 1 0 0 0,0 0 0 0 0,0 1 0 0 0,0-1 0 0 0,-1 0 1 0 0,1 1-1 0 0,-5-4 0 0 0,-5-3-126 0 0,0 0 0 0 0,-1 1 1 0 0,0 0-1 0 0,-18-7 0 0 0,9 4-69 0 0,-54-24-43 0 0,-98-29-1 0 0,130 48 84 0 0,-25-7 141 0 0,-2 3 1 0 0,0 2 0 0 0,-1 4-1 0 0,0 3 1 0 0,-145-3-1 0 0,79 16-97 0 0,-139 20-1 0 0,202-11-37 0 0,0 3 0 0 0,-128 40 0 0 0,160-38 0 0 0,0 2 0 0 0,1 2 0 0 0,-49 30 0 0 0,72-38 0 0 0,1 2 0 0 0,0 0 0 0 0,0 1 0 0 0,2 1 0 0 0,0 0 0 0 0,1 1 0 0 0,0 1 0 0 0,-18 31 0 0 0,19-25 5 0 0,2 0 0 0 0,1 1 0 0 0,1 1 1 0 0,0 0-1 0 0,3 0 0 0 0,-9 45 0 0 0,13-47-1 0 0,0-1 0 0 0,2 1 0 0 0,0-1 0 0 0,2 1 0 0 0,1 0 0 0 0,0-1 0 0 0,2 1 0 0 0,7 22 0 0 0,-6-29-25 0 0,2-1-1 0 0,0 0 1 0 0,1-1 0 0 0,0 1-1 0 0,2-2 1 0 0,-1 1 0 0 0,2-1-1 0 0,0-1 1 0 0,0 0 0 0 0,1 0-1 0 0,18 13 1 0 0,-1-3-48 0 0,1-1 0 0 0,1-2 1 0 0,1-1-1 0 0,44 19 0 0 0,-7-9-189 0 0,2-3 0 0 0,126 28 0 0 0,153 8 357 0 0,826 55 2783 0 0,-769-116-2694 0 0,-323-7-181 0 0,-1-4 0 0 0,152-38 0 0 0,-192 36 241 0 0,-1-2 0 0 0,-1-2 0 0 0,0-2 0 0 0,-1-2 0 0 0,-2-1 0 0 0,46-33 0 0 0,-61 38-13 0 0,-2-2-1 0 0,0-1 1 0 0,-1 0 0 0 0,-1-2 0 0 0,0 0 0 0 0,-2-1-1 0 0,-1-1 1 0 0,0 0 0 0 0,-2-1 0 0 0,-1-1 0 0 0,11-26-1 0 0,-18 34-210 0 0,-1 1 0 0 0,0-1 1 0 0,-1-1-1 0 0,-1 1 0 0 0,-1 0 0 0 0,0-1 0 0 0,-1 0 0 0 0,-1 1 0 0 0,-3-27 0 0 0,-1 21-75 0 0,0 0-1 0 0,-2 0 1 0 0,-1 1 0 0 0,0-1 0 0 0,-2 1-1 0 0,-16-29 1 0 0,2 12-58 0 0,-2 1 1 0 0,-1 1-1 0 0,-2 2 0 0 0,-2 1 0 0 0,-1 1 0 0 0,-67-55 0 0 0,58 57-1 0 0,-3 1-1 0 0,-90-47 0 0 0,67 46-46 0 0,-106-34-1 0 0,-329-50-235 0 0,99 68 307 0 0,228 42-3868 0 0,109 5-304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1:1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6449 0 0,'-15'5'368'0'0,"9"-4"-287"0"0,-1 1-1 0 0,1 1 1 0 0,0-1-1 0 0,0 1 0 0 0,0 0 1 0 0,-9 7-1 0 0,13-8 358 0 0,1-1 0 0 0,0 1-1 0 0,0 0 1 0 0,0 0 0 0 0,1-1 0 0 0,-1 1-1 0 0,0 0 1 0 0,1 0 0 0 0,-1 0 0 0 0,1 0-1 0 0,-1 2 1 0 0,-1 7 767 0 0,-4 14-215 0 0,1 1 1 0 0,1-1 0 0 0,2 1-1 0 0,0 0 1 0 0,2 1 0 0 0,3 30-1 0 0,31 158 381 0 0,-25-167-1005 0 0,-9-44-361 0 0,12 62-253 0 0,33 103-1 0 0,-44-166 168 0 0,0 1-175 0 0,0 0 0 0 0,0 0 0 0 0,1-1 0 0 0,0 1 0 0 0,0 0 0 0 0,0-1 0 0 0,0 1 0 0 0,0-1 0 0 0,0 0 0 0 0,1 0 0 0 0,4 5 0 0 0,0-7-1982 0 0,1-3-3946 0 0</inkml:trace>
  <inkml:trace contextRef="#ctx0" brushRef="#br0" timeOffset="1">494 120 11979 0 0,'2'-5'215'0'0,"5"-19"1122"0"0,-4 20 147 0 0,-2 15 814 0 0,-6 141 1613 0 0,-12 76-2663 0 0,-1 2-1092 0 0,13-144-103 0 0,-4 196 46 0 0,10-249-423 0 0,5 31 1 0 0,-4-53 116 0 0,0 0 1 0 0,0 0-1 0 0,1-1 1 0 0,1 0-1 0 0,0 1 1 0 0,9 16-1 0 0,-11-24-28 0 0,-1 0 0 0 0,1 0 0 0 0,1 0 0 0 0,-1-1 0 0 0,0 1 0 0 0,1 0 0 0 0,-1-1 0 0 0,1 0 0 0 0,0 1 0 0 0,0-1 0 0 0,0 0 0 0 0,0-1 0 0 0,0 1 0 0 0,0 0 0 0 0,1-1 0 0 0,-1 0 0 0 0,0 1 0 0 0,1-2 0 0 0,-1 1 0 0 0,1 0 0 0 0,-1-1 0 0 0,1 1 0 0 0,-1-1 0 0 0,1 0 0 0 0,0 0 0 0 0,-1 0 0 0 0,6-2 0 0 0,-1 1 81 0 0,-1-2-1 0 0,0 1 0 0 0,1-1 1 0 0,-1 0-1 0 0,0 0 1 0 0,0-1-1 0 0,-1 0 0 0 0,1 0 1 0 0,-1-1-1 0 0,0 1 1 0 0,10-11-1 0 0,22-29 138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1:2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0 21197 0 0,'2'4'114'0'0,"0"-1"1"0"0,1 1-1 0 0,-2-1 1 0 0,1 1-1 0 0,0 0 1 0 0,-1 0-1 0 0,1 0 1 0 0,-1 0-1 0 0,0 0 1 0 0,0 5-1 0 0,2 45 440 0 0,-2-38-519 0 0,-1 33-1028 0 0,-6 51 1 0 0,3-73 355 0 0,-1 0-1 0 0,-2 0 1 0 0,-13 40 0 0 0,18-66 399 0 0,1 0 0 0 0,-1 0 0 0 0,1 0 1 0 0,-1-1-1 0 0,1 1 0 0 0,-1 0 1 0 0,1 0-1 0 0,-1 0 0 0 0,0 0 0 0 0,1-1 1 0 0,-1 1-1 0 0,0 0 0 0 0,0-1 0 0 0,1 1 1 0 0,-1-1-1 0 0,0 1 0 0 0,0 0 0 0 0,0-1 1 0 0,0 0-1 0 0,-1 1 0 0 0,-1 0-58 0 0,1-1-1 0 0,0 0 0 0 0,0 0 0 0 0,0 0 1 0 0,0 0-1 0 0,0 0 0 0 0,0 0 0 0 0,0 0 1 0 0,-4-2-1 0 0,-3-1-217 0 0,0 0 0 0 0,0-1 0 0 0,-13-7 0 0 0,19 10 469 0 0,-4-3 457 0 0,1 0 1 0 0,-1 0-1 0 0,1-1 1 0 0,0 1-1 0 0,0-1 1 0 0,0-1-1 0 0,-8-9 1 0 0,13 13-274 0 0,0 1 1 0 0,0-1-1 0 0,0 1 1 0 0,0-1-1 0 0,0 1 1 0 0,0-1-1 0 0,1 0 0 0 0,-1 1 1 0 0,1-1-1 0 0,-1 0 1 0 0,1 0-1 0 0,-1 1 1 0 0,1-1-1 0 0,0 0 0 0 0,0 0 1 0 0,0 0-1 0 0,0 1 1 0 0,0-1-1 0 0,1 0 1 0 0,-1 0-1 0 0,0 0 0 0 0,1 1 1 0 0,-1-1-1 0 0,1 0 1 0 0,0 0-1 0 0,0 1 1 0 0,-1-1-1 0 0,1 1 0 0 0,0-1 1 0 0,0 1-1 0 0,1-1 1 0 0,-1 1-1 0 0,0 0 1 0 0,0-1-1 0 0,1 1 0 0 0,-1 0 1 0 0,0 0-1 0 0,3-2 1 0 0,6-3 18 0 0,0-1 0 0 0,1 1 0 0 0,0 1-1 0 0,-1 0 1 0 0,2 0 0 0 0,-1 1 0 0 0,1 0 0 0 0,-1 1 0 0 0,14-1 0 0 0,11-1-107 0 0,63-1-1 0 0,-69 7 82 0 0,0 0-1 0 0,0 2 1 0 0,0 1 0 0 0,0 2-1 0 0,-1 0 1 0 0,0 2 0 0 0,0 1-1 0 0,-1 2 1 0 0,-1 1 0 0 0,45 25-1 0 0,-66-33-71 0 0,1 0-1 0 0,-1 1 1 0 0,0 0-1 0 0,-1 0 0 0 0,1 0 1 0 0,-1 1-1 0 0,5 6 0 0 0,-9-10-56 0 0,0-1 0 0 0,1 1-1 0 0,-1 0 1 0 0,0-1-1 0 0,-1 1 1 0 0,1 0-1 0 0,0 0 1 0 0,0 0 0 0 0,-1 0-1 0 0,1 0 1 0 0,-1 0-1 0 0,0 0 1 0 0,0 0-1 0 0,1 0 1 0 0,-1 0 0 0 0,0 0-1 0 0,-1 0 1 0 0,1 0-1 0 0,0 0 1 0 0,-1 0-1 0 0,1 0 1 0 0,-1 0 0 0 0,1-1-1 0 0,-1 1 1 0 0,0 0-1 0 0,0 0 1 0 0,0 0 0 0 0,0-1-1 0 0,0 1 1 0 0,0 0-1 0 0,-2 1 1 0 0,-3 3-45 0 0,1-1 1 0 0,-1 0-1 0 0,0 0 1 0 0,-1-1 0 0 0,1 0-1 0 0,-1 0 1 0 0,-9 4-1 0 0,-52 18-391 0 0,58-23 359 0 0,-433 115-1114 0 0,180-54 2253 0 0,250-60-1003 0 0,-427 133 3177 0 0,420-127-2929 0 0,20-10-307 0 0,0 0 0 0 0,0 0 0 0 0,0 0 1 0 0,1 0-1 0 0,-1 0 0 0 0,0 0 0 0 0,0 0 0 0 0,0 0 0 0 0,0 0 0 0 0,0 0 0 0 0,0 0 0 0 0,0 1 0 0 0,0-1 0 0 0,0 0 0 0 0,0 0 0 0 0,0 0 0 0 0,0 0 1 0 0,0 0-1 0 0,0 0 0 0 0,0 0 0 0 0,0 0 0 0 0,0 0 0 0 0,0 0 0 0 0,0 0 0 0 0,0 0 0 0 0,0 0 0 0 0,0 0 0 0 0,0 0 0 0 0,0 0 0 0 0,0 0 1 0 0,0 0-1 0 0,0 0 0 0 0,0 0 0 0 0,0 0 0 0 0,0 0 0 0 0,0 0 0 0 0,0 0 0 0 0,0 1 0 0 0,0-1 0 0 0,0 0 0 0 0,0 0 0 0 0,0 0 0 0 0,0 0 1 0 0,0 0-1 0 0,0 0 0 0 0,0 0 0 0 0,0 0 0 0 0,0 0 0 0 0,0 0 0 0 0,0 0 0 0 0,0 0 0 0 0,0 0 0 0 0,0 0 0 0 0,0 0 0 0 0,0 0 0 0 0,0 0 1 0 0,0 0-1 0 0,0 0 0 0 0,0 0 0 0 0,0 0 0 0 0,13-2 22 0 0,253-69-219 0 0,302-64-575 0 0,-280 98 619 0 0,-229 34 138 0 0,1 2 1 0 0,109 12 0 0 0,-104 1 119 0 0,-57-10-95 0 0,-1 1-1 0 0,0-1 1 0 0,0 1 0 0 0,0 1 0 0 0,0-1-1 0 0,9 7 1 0 0,-15-9-11 0 0,0-1 0 0 0,0 1 0 0 0,0 0 1 0 0,0 0-1 0 0,0-1 0 0 0,0 1 0 0 0,0 0 0 0 0,0 0 0 0 0,-1 0 0 0 0,1 0 0 0 0,0 0 0 0 0,0 0 0 0 0,-1 1 0 0 0,1-1 0 0 0,-1 0 1 0 0,1 0-1 0 0,-1 0 0 0 0,1 0 0 0 0,-1 1 0 0 0,0-1 0 0 0,0 0 0 0 0,0 1 0 0 0,0-1 0 0 0,1 0 0 0 0,-1 0 0 0 0,-1 1 1 0 0,1-1-1 0 0,0 0 0 0 0,0 0 0 0 0,0 1 0 0 0,-1-1 0 0 0,1 0 0 0 0,-1 0 0 0 0,1 1 0 0 0,-1-1 0 0 0,1 0 0 0 0,-1 0 0 0 0,0 0 1 0 0,1 0-1 0 0,-1 0 0 0 0,-2 2 0 0 0,-2 2-33 0 0,0 0-1 0 0,0-1 1 0 0,-1 0 0 0 0,1 1 0 0 0,-1-2 0 0 0,-8 5 0 0 0,-14 6-1223 0 0,-1-2 1 0 0,-40 12 0 0 0,11-6-5688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1:2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701 0 1840 0 0,'-21'11'334'0'0,"-364"178"11643"0"0,473-216-9992 0 0,-66 21-1779 0 0,102-24 402 0 0,-106 27-338 0 0,1 1-1 0 0,0 0 1 0 0,0 1 0 0 0,32 3 0 0 0,-48-1-210 0 0,1-1 0 0 0,-1 1 0 0 0,0 0 1 0 0,1 0-1 0 0,-1 0 0 0 0,0 0 1 0 0,1 1-1 0 0,3 2 0 0 0,-6-4-37 0 0,0 1 0 0 0,0-1-1 0 0,-1 1 1 0 0,1 0 0 0 0,0 0 0 0 0,0-1-1 0 0,-1 1 1 0 0,1 0 0 0 0,-1 0-1 0 0,1-1 1 0 0,-1 1 0 0 0,1 0 0 0 0,-1 0-1 0 0,1 0 1 0 0,-1 0 0 0 0,0 0-1 0 0,1 0 1 0 0,-1 0 0 0 0,0 0 0 0 0,0 0-1 0 0,0 0 1 0 0,0 0 0 0 0,0 0-1 0 0,0 0 1 0 0,0 0 0 0 0,0 0-1 0 0,0 0 1 0 0,0 0 0 0 0,-1 0 0 0 0,1 0-1 0 0,0 0 1 0 0,-1-1 0 0 0,1 1-1 0 0,-1 1 1 0 0,-3 5 79 0 0,0 0-1 0 0,0-1 1 0 0,-1 0-1 0 0,0 0 1 0 0,0 0 0 0 0,-1-1-1 0 0,-10 10 1 0 0,-50 30 283 0 0,53-36-321 0 0,-4 2-63 0 0,-4 3-68 0 0,-1-1 0 0 0,-33 15 0 0 0,69-32-373 0 0,0 1 0 0 0,20-2 1 0 0,-24 4 240 0 0,12-2 166 0 0,24 0 0 0 0,-38 3 187 0 0,0 0 1 0 0,1 1 0 0 0,-1 0 0 0 0,1 0 0 0 0,-1 1 0 0 0,8 3 0 0 0,-15-5-140 0 0,0 0 0 0 0,0 0 0 0 0,-1 1 1 0 0,1-1-1 0 0,0 0 0 0 0,0 1 0 0 0,-1-1 1 0 0,1 1-1 0 0,0-1 0 0 0,-1 1 0 0 0,1 0 1 0 0,0-1-1 0 0,-1 1 0 0 0,1-1 0 0 0,-1 1 0 0 0,1 0 1 0 0,-1 0-1 0 0,1-1 0 0 0,-1 1 0 0 0,0 0 1 0 0,1 0-1 0 0,-1 0 0 0 0,0-1 0 0 0,1 1 1 0 0,-1 0-1 0 0,0 0 0 0 0,0 0 0 0 0,0 0 1 0 0,0-1-1 0 0,0 1 0 0 0,0 0 0 0 0,0 0 1 0 0,0 0-1 0 0,0 0 0 0 0,-1 0 0 0 0,1-1 0 0 0,0 1 1 0 0,0 0-1 0 0,-1 0 0 0 0,1 0 0 0 0,-1 1 1 0 0,-2 3-50 0 0,0 1 1 0 0,-1-1 0 0 0,0 1-1 0 0,-5 6 1 0 0,7-10 33 0 0,-26 29-814 0 0,-59 52 1 0 0,-40 18 0 0 0,120-95 779 0 0,-162 118-384 0 0,127-96 869 0 0,-1-2 0 0 0,-54 24 0 0 0,91-47-381 0 0,4-2-47 0 0,-1 0 1 0 0,0 1-1 0 0,1-1 0 0 0,-1 0 1 0 0,0 0-1 0 0,0-1 0 0 0,1 1 1 0 0,-1 0-1 0 0,0-1 0 0 0,0 0 1 0 0,0 1-1 0 0,-4-2 1 0 0,7 1-42 0 0,0 0 1 0 0,0 0 0 0 0,0 0 0 0 0,0-1-1 0 0,0 1 1 0 0,0 0 0 0 0,0 0 0 0 0,0 0 0 0 0,-1-1-1 0 0,1 1 1 0 0,0 0 0 0 0,0 0 0 0 0,0-1 0 0 0,0 1-1 0 0,0 0 1 0 0,0 0 0 0 0,0 0 0 0 0,0-1-1 0 0,0 1 1 0 0,1 0 0 0 0,-1 0 0 0 0,0-1 0 0 0,0 1-1 0 0,0 0 1 0 0,0 0 0 0 0,0 0 0 0 0,0-1 0 0 0,0 1-1 0 0,0 0 1 0 0,1 0 0 0 0,-1 0 0 0 0,0-1-1 0 0,0 1 1 0 0,6-8-308 0 0,4-5 236 0 0,1 1 0 0 0,1 0 0 0 0,0 1 0 0 0,19-14 0 0 0,60-36 750 0 0,-80 54-536 0 0,56-34 204 0 0,1 3 1 0 0,2 3-1 0 0,2 3 1 0 0,92-28-1 0 0,-143 54-401 0 0,1 0 0 0 0,0 2-1 0 0,1 0 1 0 0,-1 2 0 0 0,1 0 0 0 0,-1 2 0 0 0,29 2-1 0 0,-42-1 78 0 0,1 0 0 0 0,-1 1-1 0 0,0 0 1 0 0,1 1 0 0 0,-1 0-1 0 0,0 1 1 0 0,-1-1 0 0 0,1 2-1 0 0,-1-1 1 0 0,1 1 0 0 0,-2 0 0 0 0,1 1-1 0 0,0 0 1 0 0,-1 0 0 0 0,0 1-1 0 0,-1 0 1 0 0,1 0 0 0 0,-1 0-1 0 0,7 13 1 0 0,-6-8 0 0 0,-1 1 1 0 0,-1-1-1 0 0,0 1 0 0 0,0 1 1 0 0,-1-1-1 0 0,-1 1 0 0 0,0-1 1 0 0,-1 1-1 0 0,-1 0 1 0 0,0 17-1 0 0,-1-13-104 0 0,-1-1-1 0 0,-1 1 1 0 0,-1 0 0 0 0,0-1 0 0 0,-2 1 0 0 0,1-1-1 0 0,-12 25 1 0 0,14-38-26 0 0,0 0 1 0 0,0-1-1 0 0,0 1 0 0 0,0 0 0 0 0,-6 6 1 0 0,7-10 83 0 0,1 0 1 0 0,0 1-1 0 0,-1-1 0 0 0,1 0 1 0 0,-1 1-1 0 0,1-1 1 0 0,-1 0-1 0 0,1 1 1 0 0,0-1-1 0 0,-1 0 0 0 0,1 0 1 0 0,-1 0-1 0 0,1 1 1 0 0,-1-1-1 0 0,0 0 0 0 0,1 0 1 0 0,-1 0-1 0 0,1 0 1 0 0,-1 0-1 0 0,1 0 1 0 0,-1 0-1 0 0,0 0 0 0 0,0-1-37 0 0,1 1-1 0 0,-1-1 1 0 0,0 1-1 0 0,0-1 1 0 0,1 1-1 0 0,-1-1 1 0 0,1 0-1 0 0,-1 1 1 0 0,0-1-1 0 0,1 0 0 0 0,-1 1 1 0 0,1-1-1 0 0,0 0 1 0 0,-1 0-1 0 0,1 0 1 0 0,0 1-1 0 0,-1-1 1 0 0,1-2-1 0 0,-4-9-733 0 0,1 0 0 0 0,1 0 0 0 0,0-1 0 0 0,-1-12 0 0 0,2-55-2099 0 0,1 39 1454 0 0,0-35-669 0 0,-6-145-82 0 0,3 180 3204 0 0,-2 0-1 0 0,-2 0 0 0 0,-16-50 1 0 0,21 84-651 0 0,0 1 1 0 0,-1 0-1 0 0,0 0 1 0 0,0 0-1 0 0,0 0 1 0 0,-1 0-1 0 0,-5-6 1 0 0,8 11-206 0 0,0 0-1 0 0,0 0 1 0 0,0 0 0 0 0,0 0-1 0 0,0 0 1 0 0,0 0-1 0 0,-1 0 1 0 0,1 1 0 0 0,0-1-1 0 0,-1 0 1 0 0,1 1 0 0 0,-1-1-1 0 0,1 1 1 0 0,0-1-1 0 0,-1 1 1 0 0,-1 0 0 0 0,2 0 5 0 0,-1 0-1 0 0,1 0 1 0 0,-1 0 0 0 0,1 1 0 0 0,-1-1-1 0 0,1 1 1 0 0,-1-1 0 0 0,1 1 0 0 0,0 0 0 0 0,-1-1-1 0 0,1 1 1 0 0,0 0 0 0 0,0 0 0 0 0,0 0-1 0 0,0 0 1 0 0,-1 0 0 0 0,1 0 0 0 0,0 0 0 0 0,-1 2-1 0 0,-2 4 227 0 0,-1 0 0 0 0,1 0-1 0 0,1 0 1 0 0,-1 0 0 0 0,1 0 0 0 0,0 1-1 0 0,-2 12 1 0 0,-10 59 575 0 0,12-57-802 0 0,-55 538 1318 0 0,43-371-1210 0 0,-105 1416-1407 0 0,102-1365 1093 0 0,17-227-7099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3:4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52 9218 0 0,'-8'2'523'0'0,"-2"-1"-552"0"0,1 0 0 0 0,0 1 0 0 0,-1 0-1 0 0,1 1 1 0 0,-13 5 0 0 0,5 1 47 0 0,1 1 0 0 0,-1 0-1 0 0,2 1 1 0 0,-1 1 0 0 0,2 1 0 0 0,-26 27 0 0 0,-68 97-1173 0 0,92-112 1096 0 0,1 0 0 0 0,1 1 0 0 0,1 0 0 0 0,1 1-1 0 0,-9 30 1 0 0,9-13 69 0 0,1 1-1 0 0,-8 70 1 0 0,17-93 61 0 0,0 1 0 0 0,2 0 0 0 0,1-1 1 0 0,0 1-1 0 0,2 0 0 0 0,1-1 0 0 0,9 33 0 0 0,-10-44 100 0 0,1-1-1 0 0,0 1 0 0 0,1-1 1 0 0,0 0-1 0 0,0 0 0 0 0,1 0 0 0 0,1-1 1 0 0,0 0-1 0 0,0 0 0 0 0,1-1 1 0 0,-1 0-1 0 0,2 0 0 0 0,-1 0 1 0 0,1-2-1 0 0,1 1 0 0 0,17 9 0 0 0,-11-8 22 0 0,1-2-1 0 0,0 0 1 0 0,0 0-1 0 0,0-2 0 0 0,0 0 1 0 0,1-1-1 0 0,0-1 0 0 0,0-1 1 0 0,-1 0-1 0 0,1-1 0 0 0,0-1 1 0 0,0-1-1 0 0,32-7 0 0 0,-25 2-83 0 0,-1 0 1 0 0,0-2-1 0 0,-1-1 0 0 0,0 0 0 0 0,-1-2 0 0 0,0-1 0 0 0,-1 0 0 0 0,0-2 0 0 0,23-21 0 0 0,-13 8-109 0 0,-2-2 0 0 0,-1 0 1 0 0,-1-2-1 0 0,-2-1 0 0 0,-1-2 0 0 0,-1 0 0 0 0,-3-1 0 0 0,-1-1 1 0 0,-1-1-1 0 0,-2 0 0 0 0,-2-2 0 0 0,9-41 0 0 0,-19 64 146 0 0,-2-1-1 0 0,0 0 1 0 0,-1 0 0 0 0,-1 0-1 0 0,-1 0 1 0 0,0 1-1 0 0,-2-1 1 0 0,0 0-1 0 0,0 1 1 0 0,-2-1-1 0 0,0 1 1 0 0,-1 0 0 0 0,-1 1-1 0 0,-16-30 1 0 0,15 32-111 0 0,-1 1 1 0 0,0 0-1 0 0,-1 0 0 0 0,0 1 1 0 0,-1 1-1 0 0,0-1 0 0 0,-1 2 1 0 0,0 0-1 0 0,-1 0 1 0 0,0 1-1 0 0,0 0 0 0 0,-1 2 1 0 0,0-1-1 0 0,0 2 0 0 0,-1 0 1 0 0,0 0-1 0 0,-16-2 1 0 0,6 3-154 0 0,0 2 0 0 0,-1 1 0 0 0,0 1 1 0 0,1 1-1 0 0,-1 1 0 0 0,1 1 0 0 0,-1 1 1 0 0,1 2-1 0 0,-39 12 0 0 0,37-9 121 0 0,0 2-1 0 0,1 1 0 0 0,1 1 1 0 0,0 1-1 0 0,0 2 1 0 0,1 0-1 0 0,1 1 0 0 0,-31 30 1 0 0,47-39-288 0 0,0 0 1 0 0,0 1-1 0 0,-7 11 1 0 0,2 0-5423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3:5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84 5529 0 0,'-46'16'519'0'0,"1"1"0"0"0,-81 45 0 0 0,101-47-142 0 0,0 0 0 0 0,1 1 1 0 0,0 2-1 0 0,2 0 1 0 0,0 2-1 0 0,1 0 0 0 0,1 2 1 0 0,-29 39-1 0 0,42-49-248 0 0,0 0-1 0 0,1 1 0 0 0,1-1 1 0 0,0 1-1 0 0,1 0 1 0 0,0 0-1 0 0,1 1 0 0 0,1-1 1 0 0,0 1-1 0 0,0 24 0 0 0,2-2-325 0 0,2-1 0 0 0,2-1 0 0 0,8 38 0 0 0,-1-25-52 0 0,2-1 0 0 0,2 0 0 0 0,1-1 0 0 0,3-1 0 0 0,32 55-1 0 0,-44-87 251 0 0,0 0-1 0 0,1-1 0 0 0,0-1 1 0 0,1 1-1 0 0,0-1 0 0 0,13 12 1 0 0,-15-17 102 0 0,0 0 0 0 0,0 0 0 0 0,0-1 0 0 0,1 0 1 0 0,-1 0-1 0 0,1-1 0 0 0,0 1 0 0 0,0-2 0 0 0,0 1 0 0 0,1-1 0 0 0,9 1 1 0 0,3-1 306 0 0,1-1 0 0 0,0-1 1 0 0,-1 0-1 0 0,1-2 0 0 0,-1 0 0 0 0,0-2 1 0 0,1 0-1 0 0,-1-2 0 0 0,31-11 1 0 0,-29 7-176 0 0,0-1 0 0 0,-1-1 0 0 0,-1-1 0 0 0,0 0 0 0 0,0-2 0 0 0,-1 0 0 0 0,34-36 1 0 0,-21 15-78 0 0,-1-2 0 0 0,-2-2 0 0 0,45-76 0 0 0,-58 83-34 0 0,-1 0 0 0 0,-1-1 0 0 0,-2-1 0 0 0,-1 0 0 0 0,11-64 0 0 0,-21 82-63 0 0,0 0-1 0 0,-2 0 1 0 0,0 0 0 0 0,-1 0-1 0 0,-1 0 1 0 0,0 0 0 0 0,-2 0 0 0 0,1 1-1 0 0,-2-1 1 0 0,0 1 0 0 0,-2 0-1 0 0,1 0 1 0 0,-2 1 0 0 0,-11-19 0 0 0,4 11-71 0 0,0 2 1 0 0,-2-1 0 0 0,0 2-1 0 0,-2 0 1 0 0,0 2 0 0 0,0 0-1 0 0,-2 1 1 0 0,-33-21 0 0 0,43 31-37 0 0,0 0 0 0 0,-1 1 0 0 0,1 0 0 0 0,-1 1 0 0 0,-1 0 0 0 0,1 1 0 0 0,-1 1 0 0 0,0 0 1 0 0,0 0-1 0 0,0 1 0 0 0,0 1 0 0 0,0 0 0 0 0,0 1 0 0 0,0 1 0 0 0,0 0 0 0 0,0 0 0 0 0,0 1 0 0 0,-17 6 1 0 0,16-4-284 0 0,0 1 1 0 0,0 1-1 0 0,1 0 0 0 0,0 1 1 0 0,-21 14-1 0 0,9-1-5512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4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1819 355 10138 0 0,'-3'-3'98'0'0,"0"-1"1"0"0,-1 1-1 0 0,0 0 0 0 0,0 1 0 0 0,1-1 0 0 0,-1 1 1 0 0,-1-1-1 0 0,1 1 0 0 0,0 0 0 0 0,-9-2 0 0 0,-38-13-148 0 0,-119-37-540 0 0,122 41 374 0 0,-79-10 0 0 0,67 18 225 0 0,0 2 0 0 0,0 3 0 0 0,0 3-1 0 0,-89 15 1 0 0,77-3 2 0 0,1 2 0 0 0,1 3 0 0 0,-90 39 0 0 0,100-31-11 0 0,2 2 0 0 0,2 2 0 0 0,0 3 0 0 0,3 2 0 0 0,-67 60 0 0 0,95-74-16 0 0,1 1-1 0 0,2 1 1 0 0,0 1-1 0 0,-25 38 1 0 0,38-49 3 0 0,0 0 0 0 0,1 1 1 0 0,1 0-1 0 0,0 0 0 0 0,1 0 1 0 0,1 1-1 0 0,0 0 1 0 0,1 0-1 0 0,1 0 0 0 0,-1 21 1 0 0,5-29-41 0 0,-1 1 1 0 0,1-1-1 0 0,1 1 0 0 0,-1-1 1 0 0,2 0-1 0 0,-1 0 0 0 0,1 1 1 0 0,1-2-1 0 0,-1 1 0 0 0,1 0 1 0 0,1-1-1 0 0,0 0 0 0 0,0 0 1 0 0,1 0-1 0 0,9 10 0 0 0,3 1 17 0 0,1-2-1 0 0,0 0 0 0 0,2-1 0 0 0,32 21 0 0 0,-13-14 247 0 0,1-1 1 0 0,81 31-1 0 0,96 15 382 0 0,102 4 39 0 0,6-19-107 0 0,293 12 259 0 0,-425-59-567 0 0,235-22 1 0 0,-325 5 104 0 0,-1-5 0 0 0,-1-4 1 0 0,0-4-1 0 0,-2-5 0 0 0,132-57 0 0 0,-181 62-188 0 0,-1-1 0 0 0,-1-2 1 0 0,55-42-1 0 0,-82 52-164 0 0,-1 0 1 0 0,-1-1 0 0 0,0-2 0 0 0,-2 0-1 0 0,0 0 1 0 0,-1-2 0 0 0,-1 0-1 0 0,21-39 1 0 0,-30 46-22 0 0,-1 1 0 0 0,-1-1-1 0 0,0 0 1 0 0,-1 0 0 0 0,-1 0-1 0 0,0-1 1 0 0,-1 1 0 0 0,0-1-1 0 0,-2 0 1 0 0,0 0 0 0 0,0 1-1 0 0,-6-28 1 0 0,2 23 50 0 0,-1 0 1 0 0,-1 1-1 0 0,-1 0 0 0 0,0 0 0 0 0,-2 0 1 0 0,0 1-1 0 0,-1 1 0 0 0,-1-1 0 0 0,-18-22 1 0 0,-4 3-2 0 0,-1 1 1 0 0,-2 1 0 0 0,-1 2 0 0 0,-1 1 0 0 0,-2 2-1 0 0,-1 2 1 0 0,-1 2 0 0 0,-55-25 0 0 0,-27-3-44 0 0,-2 5 0 0 0,-2 6 1 0 0,-210-43-1 0 0,252 70-129 0 0,-161-8 1 0 0,190 23-254 0 0,0 2 1 0 0,1 3-1 0 0,-107 21 1 0 0,92-5-2510 0 0,8 4-885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49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1027 497 6449 0 0,'-3'-2'103'0'0,"-3"-2"-17"0"0,1 1 0 0 0,-1-1 0 0 0,-1 1 0 0 0,1 0 0 0 0,0 0 0 0 0,-1 0 0 0 0,0 1 0 0 0,1 0 0 0 0,-1 0 0 0 0,-12 0 0 0 0,-29-1-160 0 0,-1 2 0 0 0,1 2 1 0 0,-1 3-1 0 0,1 1 1 0 0,1 3-1 0 0,-1 2 0 0 0,1 2 1 0 0,1 1-1 0 0,-50 23 0 0 0,-87 54 1548 0 0,157-75-1062 0 0,1 1 0 0 0,1 1 1 0 0,0 2-1 0 0,-36 37 1 0 0,52-47-342 0 0,0 0 0 0 0,1 0 1 0 0,1 1-1 0 0,-1 0 0 0 0,2 0 1 0 0,-1 1-1 0 0,1-1 0 0 0,1 1 0 0 0,0 0 1 0 0,1 0-1 0 0,0 1 0 0 0,0-1 1 0 0,1 1-1 0 0,1 0 0 0 0,0 18 0 0 0,1-16-89 0 0,2-1-1 0 0,-1 1 1 0 0,2 0-1 0 0,0-1 1 0 0,0 0-1 0 0,2 1 1 0 0,-1-1-1 0 0,2-1 1 0 0,-1 1-1 0 0,2-1 1 0 0,0 0-1 0 0,0-1 1 0 0,9 12-1 0 0,6 2 16 0 0,0-1 0 0 0,1-1-1 0 0,2-1 1 0 0,37 26 0 0 0,117 61 298 0 0,-109-74-196 0 0,2-2 1 0 0,124 36-1 0 0,160 14 39 0 0,-227-63 348 0 0,1-6-1 0 0,0-6 1 0 0,0-5-1 0 0,1-6 0 0 0,-1-5 1 0 0,147-30-1 0 0,-187 20-93 0 0,-1-4 0 0 0,94-36 0 0 0,-126 36-162 0 0,-1-3 0 0 0,-1-3 0 0 0,-2-1 0 0 0,56-41 0 0 0,29-37-273 0 0,-106 79 88 0 0,-2-2 0 0 0,34-40 1 0 0,-49 52 9 0 0,-2 0 1 0 0,-1-1 0 0 0,0-1 0 0 0,-1 0 0 0 0,14-36-1 0 0,-20 41 7 0 0,-1 0-1 0 0,0-1 0 0 0,-1 0 0 0 0,0 0 1 0 0,-2 0-1 0 0,0 0 0 0 0,0 0 1 0 0,-4-32-1 0 0,-1 28-75 0 0,0 0 1 0 0,-1 0-1 0 0,0 0 0 0 0,-2 1 0 0 0,0 0 1 0 0,-18-31-1 0 0,11 25-62 0 0,-2 2 1 0 0,-1 0-1 0 0,0 0 0 0 0,-27-25 0 0 0,2 10-90 0 0,-1 2 0 0 0,-1 2 1 0 0,-2 2-1 0 0,-70-37 0 0 0,34 27-29 0 0,-1 3 1 0 0,-2 5 0 0 0,-2 3-1 0 0,0 3 1 0 0,-2 5 0 0 0,-142-19-1 0 0,146 32 88 0 0,0 4-1 0 0,0 4 0 0 0,0 3 0 0 0,-152 23 1 0 0,200-17 57 0 0,-61 20 0 0 0,84-22-524 0 0,0 0 0 0 0,0 2-1 0 0,0-1 1 0 0,1 2 0 0 0,0 0 0 0 0,1 1 0 0 0,-14 10 0 0 0,-9 19-4029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5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1180 405 7370 0 0,'-20'-3'216'0'0,"-1"0"0"0"0,0 1 0 0 0,-24 2 0 0 0,1-1-144 0 0,-21-2-32 0 0,-259-7-9 0 0,-1 28-198 0 0,291-13 197 0 0,0 1 0 0 0,-38 13 0 0 0,57-15-2 0 0,-1 2 0 0 0,2 0 1 0 0,-1 1-1 0 0,1 1 0 0 0,0 0 1 0 0,-22 17-1 0 0,31-21 48 0 0,1 0 0 0 0,0 0 1 0 0,0 1-1 0 0,0-1 0 0 0,1 1 0 0 0,-1 0 0 0 0,1 0 1 0 0,0 0-1 0 0,0 0 0 0 0,1 0 0 0 0,-4 11 1 0 0,4-8-36 0 0,1 0 1 0 0,0-1-1 0 0,0 1 1 0 0,0 0-1 0 0,1 0 1 0 0,0-1-1 0 0,1 1 1 0 0,1 9-1 0 0,2 0-12 0 0,1 1 0 0 0,0-1 0 0 0,2 0 0 0 0,0 0 0 0 0,0-1 0 0 0,21 31 0 0 0,-2-10 88 0 0,1 0 1 0 0,53 53 0 0 0,75 54 462 0 0,-65-69-192 0 0,125 80-1 0 0,115 38 271 0 0,-231-144-160 0 0,2-4 0 0 0,147 42 0 0 0,-110-49 139 0 0,195 28 0 0 0,-191-48-85 0 0,0-5 0 0 0,253-10 1 0 0,-249-15 386 0 0,219-47 0 0 0,-246 31-513 0 0,-2-6 0 0 0,138-58 0 0 0,-181 59-236 0 0,129-78-1 0 0,-159 82-140 0 0,-2-2-1 0 0,0-2 0 0 0,69-71 0 0 0,-91 82-102 0 0,-2 0-1 0 0,0-2 0 0 0,-2 0 1 0 0,-1 0-1 0 0,0-1 0 0 0,-2-1 0 0 0,15-42 1 0 0,-22 50 6 0 0,-1-1-1 0 0,-1 0 1 0 0,0 1 0 0 0,-1-1 0 0 0,-1 0 0 0 0,-1-1-1 0 0,-1 1 1 0 0,-1 0 0 0 0,0 0 0 0 0,-2 0 0 0 0,0 0-1 0 0,-7-26 1 0 0,2 22 19 0 0,-1 0 0 0 0,-1 0 0 0 0,-1 1 0 0 0,-1 0 0 0 0,-18-25-1 0 0,9 20-26 0 0,-1 0-1 0 0,-1 1 0 0 0,-32-27 0 0 0,5 12-81 0 0,-2 2 0 0 0,-1 2 0 0 0,-89-45-1 0 0,65 44-103 0 0,-1 3 0 0 0,-99-29 0 0 0,69 34-86 0 0,-131-21 0 0 0,19 23-176 0 0,-271 0 0 0 0,-202 50 297 0 0,5 59 318 0 0,218 13 785 0 0,404-75-827 0 0,0 3 0 0 0,2 3-1 0 0,0 3 1 0 0,-112 66-1 0 0,112-50-482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5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2495 433 7370 0 0,'-25'-11'771'0'0,"0"1"0"0"0,-37-10 1 0 0,-54-7-135 0 0,115 27-649 0 0,-69-12 7 0 0,0 3 0 0 0,0 3 0 0 0,-1 3 0 0 0,0 3 0 0 0,-86 12 0 0 0,13 9-221 0 0,-214 58 0 0 0,-133 91-687 0 0,363-120 989 0 0,-156 85 0 0 0,239-109 513 0 0,-81 63 1 0 0,102-69-150 0 0,0 1 1 0 0,1 2 0 0 0,2 0-1 0 0,-28 38 1 0 0,44-54-415 0 0,1 0 1 0 0,-1 0-1 0 0,1 1 0 0 0,1-1 0 0 0,-1 1 1 0 0,1 0-1 0 0,1 0 0 0 0,-1 0 0 0 0,1 0 1 0 0,1 1-1 0 0,-1-1 0 0 0,2 0 0 0 0,-1 1 1 0 0,1-1-1 0 0,0 1 0 0 0,1-1 0 0 0,0 0 1 0 0,0 1-1 0 0,1-1 0 0 0,0 0 0 0 0,0 0 1 0 0,1 0-1 0 0,0 0 0 0 0,1 0 0 0 0,-1-1 1 0 0,1 1-1 0 0,1-1 0 0 0,5 7 0 0 0,3 2-199 0 0,0-2-1 0 0,1 1 1 0 0,0-2-1 0 0,1 0 1 0 0,1 0-1 0 0,0-2 0 0 0,1 0 1 0 0,0 0-1 0 0,32 13 1 0 0,15 2-335 0 0,96 25 0 0 0,-156-50 508 0 0,435 107-156 0 0,-241-63 434 0 0,-87-19-32 0 0,257 59 481 0 0,5-22 138 0 0,-267-53-188 0 0,163-3 1 0 0,-193-12 54 0 0,0-2 0 0 0,145-34 0 0 0,-148 20-118 0 0,-1-3 0 0 0,-1-2 0 0 0,-1-4 0 0 0,113-67 0 0 0,-133 65-229 0 0,-1-1-1 0 0,-2-3 1 0 0,-1-2 0 0 0,-2-2 0 0 0,-2-2 0 0 0,59-74 0 0 0,-77 82-536 0 0,-2 0-1 0 0,-1-2 1 0 0,-2 0 0 0 0,-1-1 0 0 0,-2-1 0 0 0,-2-1 0 0 0,-1 0 0 0 0,-2-1-1 0 0,6-45 1 0 0,-12 51 11 0 0,-1 0-1 0 0,-2 0 1 0 0,-2-1 0 0 0,-1 1-1 0 0,-1 0 1 0 0,-2-1-1 0 0,-1 2 1 0 0,-2-1-1 0 0,-2 1 1 0 0,-1 0-1 0 0,-17-41 1 0 0,16 52 81 0 0,0 1 1 0 0,-2 0-1 0 0,0 1 0 0 0,-1 0 0 0 0,-1 1 1 0 0,-20-19-1 0 0,12 17-77 0 0,0 0 1 0 0,-1 2-1 0 0,-1 1 0 0 0,-37-21 1 0 0,22 18 4 0 0,-1 2 0 0 0,-1 2 1 0 0,0 2-1 0 0,-1 1 0 0 0,-1 3 0 0 0,-78-11 1 0 0,41 14 116 0 0,-1 4 1 0 0,0 3 0 0 0,-111 14 0 0 0,60 6-23 0 0,-164 44 1 0 0,73 7 22 0 0,191-57-82 0 0,1 1 0 0 0,1 2 0 0 0,0 1 0 0 0,-46 35-1 0 0,43-23-324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1526 261 5985 0 0,'0'-1'153'0'0,"0"0"-1"0"0,0 0 0 0 0,1 0 1 0 0,-1 0-1 0 0,0 1 0 0 0,0-1 0 0 0,0 0 1 0 0,0 0-1 0 0,0 0 0 0 0,0 0 1 0 0,0 0-1 0 0,0 0 0 0 0,0 1 1 0 0,0-1-1 0 0,0 0 0 0 0,0 0 1 0 0,-1 0-1 0 0,1 0 0 0 0,0 1 1 0 0,-1-1-1 0 0,1 0 0 0 0,-2-1 1 0 0,1 1-45 0 0,0-1 1 0 0,-1 1-1 0 0,1-1 1 0 0,-1 1-1 0 0,1 0 1 0 0,-1 0 0 0 0,0 0-1 0 0,1 0 1 0 0,-4-1-1 0 0,-4-1-91 0 0,0 0 0 0 0,1 1 0 0 0,-14-2-1 0 0,22 4 0 0 0,-76-8-129 0 0,-95 3 0 0 0,130 4 166 0 0,-46 3 272 0 0,-1 3 1 0 0,2 4-1 0 0,-1 4 1 0 0,2 3 0 0 0,0 5-1 0 0,-109 40 1 0 0,150-43-223 0 0,0 1 0 0 0,-78 48 0 0 0,95-49-27 0 0,0 2-1 0 0,1 0 1 0 0,1 2-1 0 0,1 1 1 0 0,-21 27 0 0 0,36-40 69 0 0,2 1 1 0 0,-1 0-1 0 0,1 0 1 0 0,1 1-1 0 0,0 0 1 0 0,0 0 0 0 0,2 1-1 0 0,-8 25 1 0 0,9-22-81 0 0,1 0-1 0 0,1 0 1 0 0,0 0 0 0 0,1 0 0 0 0,0 0-1 0 0,1 0 1 0 0,4 17 0 0 0,1-7-175 0 0,1 0-1 0 0,0-1 1 0 0,2 0 0 0 0,1 0-1 0 0,1-1 1 0 0,1 0 0 0 0,2-1 0 0 0,0-1-1 0 0,1 0 1 0 0,1-1 0 0 0,1 0-1 0 0,20 18 1 0 0,-11-15-65 0 0,1-1 0 0 0,1-1 0 0 0,0-1 0 0 0,2-1 0 0 0,1-2 0 0 0,0-2 0 0 0,1 0 0 0 0,51 16 0 0 0,-14-11 80 0 0,93 15-1 0 0,73-3 611 0 0,31-9 910 0 0,279-9-1 0 0,-121-42-574 0 0,-302 11-590 0 0,173-46 0 0 0,-228 43 54 0 0,-1-3 0 0 0,-1-3 0 0 0,111-59 0 0 0,-144 66-65 0 0,-2-1 0 0 0,0-2 0 0 0,-1-1 0 0 0,-1-1 0 0 0,-1-2 0 0 0,-1 0 1 0 0,-2-2-1 0 0,0-1 0 0 0,21-33 0 0 0,-36 46-192 0 0,0-1-1 0 0,-1 0 1 0 0,0 0-1 0 0,-1-1 1 0 0,-1 0 0 0 0,-1 0-1 0 0,0-1 1 0 0,-1 0-1 0 0,-1 0 1 0 0,-1 0-1 0 0,0 0 1 0 0,-1 0 0 0 0,-2 0-1 0 0,1 0 1 0 0,-2 0-1 0 0,-1 0 1 0 0,0 0 0 0 0,-1 0-1 0 0,0 1 1 0 0,-12-26-1 0 0,3 14-180 0 0,-1 0-1 0 0,-2 1 0 0 0,0 1 1 0 0,-2 1-1 0 0,-1 0 0 0 0,-1 1 0 0 0,-2 1 1 0 0,0 1-1 0 0,-1 1 0 0 0,-1 1 1 0 0,-1 1-1 0 0,-1 1 0 0 0,-50-27 1 0 0,15 16-231 0 0,-1 2 0 0 0,-2 3 0 0 0,-102-27 0 0 0,-208-16-555 0 0,253 54 438 0 0,-1 6 1 0 0,-181 10 0 0 0,230 4 306 0 0,1 3 0 0 0,0 3 0 0 0,1 4 0 0 0,0 2 0 0 0,-100 41 1 0 0,115-33 307 0 0,50-23-180 0 0,1 1-1 0 0,0-1 1 0 0,0 1 0 0 0,0 0-1 0 0,0 1 1 0 0,0-1-1 0 0,-5 8 1 0 0,-4 12-389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54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1432 689 7370 0 0,'0'0'30'0'0,"0"0"1"0"0,0 0-1 0 0,1 0 1 0 0,-1 0-1 0 0,0 0 1 0 0,0 0-1 0 0,0 0 1 0 0,0 0-1 0 0,1 0 1 0 0,-1-1-1 0 0,0 1 1 0 0,0 0-1 0 0,0 0 0 0 0,0 0 1 0 0,0 0-1 0 0,0 0 1 0 0,1 0-1 0 0,-1 0 1 0 0,0 0-1 0 0,0 0 1 0 0,0 0-1 0 0,0-1 1 0 0,0 1-1 0 0,0 0 1 0 0,0 0-1 0 0,1 0 1 0 0,-1 0-1 0 0,0 0 1 0 0,0-1-1 0 0,0 1 1 0 0,0 0-1 0 0,0 0 1 0 0,0 0-1 0 0,0 0 1 0 0,0-1-1 0 0,0 1 1 0 0,0 0-1 0 0,0 0 1 0 0,0 0-1 0 0,0 0 1 0 0,0 0-1 0 0,0-1 1 0 0,0 1-1 0 0,0 0 1 0 0,0 0-1 0 0,0 0 1 0 0,0 0-1 0 0,0-1 1 0 0,0 1-1 0 0,-1 0 1 0 0,1 0-1 0 0,0 0 1 0 0,0 0-1 0 0,0 0 1 0 0,0 0-1 0 0,0-1 1 0 0,0 1-1 0 0,0 0 1 0 0,0 0-1 0 0,-1 0 1 0 0,1 0-1 0 0,0 0 1 0 0,-17-8 311 0 0,-24-3-460 0 0,-389-69 2386 0 0,350 66-1468 0 0,-2 4 0 0 0,-138 1 1 0 0,182 11-584 0 0,1 2 1 0 0,0 1-1 0 0,-41 11 1 0 0,53-8-122 0 0,-1 0-1 0 0,2 2 1 0 0,-1 0-1 0 0,2 2 1 0 0,-29 17-1 0 0,36-18-27 0 0,1 1-1 0 0,-1 0 0 0 0,2 1 1 0 0,0 0-1 0 0,1 1 0 0 0,0 1 1 0 0,1 0-1 0 0,0 1 0 0 0,2 0 1 0 0,0 0-1 0 0,-8 19 0 0 0,11-19-131 0 0,1 0 0 0 0,1 0 0 0 0,0 0 0 0 0,1 1 0 0 0,1 0 0 0 0,1-1 0 0 0,0 1 0 0 0,1 0-1 0 0,1 0 1 0 0,0 0 0 0 0,2 0 0 0 0,5 30 0 0 0,0-22-137 0 0,0 0 0 0 0,2 0-1 0 0,1-1 1 0 0,1-1 0 0 0,1 0 0 0 0,1 0 0 0 0,24 31-1 0 0,-8-17-245 0 0,2-1-1 0 0,1-1 1 0 0,47 38 0 0 0,-30-34 133 0 0,2-2 1 0 0,1-1 0 0 0,2-4 0 0 0,0-1-1 0 0,60 22 1 0 0,-39-24 249 0 0,1-3 0 0 0,1-3 0 0 0,114 17 0 0 0,-78-25 609 0 0,214 2 0 0 0,109-47 1613 0 0,-298 9-1264 0 0,-1-5 0 0 0,-1-7 0 0 0,151-56 1 0 0,-37-19 413 0 0,-193 77-841 0 0,-2-2-1 0 0,63-48 1 0 0,-95 63-363 0 0,-1-1-1 0 0,-1-1 0 0 0,-1-1 1 0 0,-1 0-1 0 0,-1-2 0 0 0,20-30 1 0 0,-29 38-103 0 0,-1 0 0 0 0,0-1 1 0 0,-1 0-1 0 0,-1 0 0 0 0,0 0 0 0 0,-1-1 1 0 0,-1 0-1 0 0,-1 0 0 0 0,0 0 0 0 0,-1-1 1 0 0,-1-27-1 0 0,-2 21-59 0 0,-2 0 0 0 0,-1 0-1 0 0,0 1 1 0 0,-2 0 0 0 0,-1 0 0 0 0,-1 0 0 0 0,-13-27-1 0 0,5 17-42 0 0,-2 2-1 0 0,-2 0 0 0 0,0 2 0 0 0,-29-33 0 0 0,14 24 22 0 0,0 0 0 0 0,-3 3 0 0 0,-1 1 0 0 0,-78-52 0 0 0,24 30 57 0 0,-3 4-1 0 0,-2 5 1 0 0,-2 4-1 0 0,-1 4 1 0 0,-130-30-1 0 0,117 42-11 0 0,0 6-1 0 0,-1 5 1 0 0,0 5 0 0 0,-206 7 0 0 0,218 11-154 0 0,0 5 1 0 0,2 4 0 0 0,-1 4-1 0 0,2 5 1 0 0,1 5-1 0 0,2 3 1 0 0,-122 61 0 0 0,21 10-726 0 0,104-43 123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1:1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158 269 2304 0 0,'4'-2'109'0'0,"0"1"0"0"0,-1-1-1 0 0,1 1 1 0 0,-1-1-1 0 0,0 0 1 0 0,1 0 0 0 0,3-4-1 0 0,-6 5-62 0 0,0 0 0 0 0,-1 0-1 0 0,1 0 1 0 0,0 0 0 0 0,-1 0 0 0 0,1 0-1 0 0,-1 0 1 0 0,0 0 0 0 0,1 0 0 0 0,-1 0-1 0 0,0 0 1 0 0,1 0 0 0 0,-1 0 0 0 0,0 0-1 0 0,0 0 1 0 0,0 0 0 0 0,0 0 0 0 0,0 0-1 0 0,0 0 1 0 0,0 0 0 0 0,-1-1 0 0 0,1 1-1 0 0,0 0 1 0 0,0 0 0 0 0,-1 0 0 0 0,1 0-1 0 0,-1 0 1 0 0,1 0 0 0 0,-1 0-1 0 0,1 1 1 0 0,-2-3 0 0 0,-3-3-91 0 0,0 0-1 0 0,0 1 1 0 0,0-1-1 0 0,-1 1 1 0 0,1 0-1 0 0,-2 0 1 0 0,-8-6 0 0 0,8 7-61 0 0,0-1 1 0 0,0 0 0 0 0,1 0 0 0 0,0-1-1 0 0,0 1 1 0 0,-8-12 0 0 0,10 11 94 0 0,0 0 1 0 0,1-1 0 0 0,-1 0-1 0 0,1 0 1 0 0,-3-12 0 0 0,5 16 10 0 0,0 0 1 0 0,1-1-1 0 0,-1 1 0 0 0,1-1 1 0 0,0 1-1 0 0,0 0 1 0 0,0-1-1 0 0,0 1 0 0 0,1-1 1 0 0,-1 1-1 0 0,1 0 1 0 0,0-1-1 0 0,0 1 0 0 0,2-5 1 0 0,-2 7 41 0 0,-1 0 0 0 0,1 0-1 0 0,0 0 1 0 0,0 0 0 0 0,0 0 0 0 0,-1 1 0 0 0,1-1 0 0 0,0 0 0 0 0,0 0 0 0 0,0 1-1 0 0,0-1 1 0 0,0 1 0 0 0,1-1 0 0 0,-1 1 0 0 0,0-1 0 0 0,0 1 0 0 0,0 0 0 0 0,0-1 0 0 0,0 1-1 0 0,1 0 1 0 0,-1 0 0 0 0,0 0 0 0 0,0 0 0 0 0,0 0 0 0 0,1 0 0 0 0,-1 0 0 0 0,2 1-1 0 0,4 0 436 0 0,1 1 0 0 0,-1 0 0 0 0,9 3 0 0 0,-9-2-189 0 0,50 17 4290 0 0,60 31 0 0 0,-91-37-3824 0 0,-1 0 0 0 0,0 1 1 0 0,-2 2-1 0 0,34 28 0 0 0,-48-36-585 0 0,0 1 0 0 0,0 0 0 0 0,-1 0 0 0 0,0 0 0 0 0,0 1 0 0 0,-2 0-1 0 0,12 24 1 0 0,-15-26-74 0 0,1 1 0 0 0,-2 0 0 0 0,1 0 0 0 0,-1 1-1 0 0,-1-1 1 0 0,0 0 0 0 0,0 1 0 0 0,-1-1-1 0 0,0 0 1 0 0,-3 15 0 0 0,0-7-19 0 0,-1-1 1 0 0,-1 0-1 0 0,0 0 1 0 0,-1-1-1 0 0,-1 1 0 0 0,-13 21 1 0 0,14-27-77 0 0,-2 1 1 0 0,1-2-1 0 0,-1 1 1 0 0,-1-1 0 0 0,0 0-1 0 0,0-1 1 0 0,-1 0-1 0 0,0 0 1 0 0,-14 8-1 0 0,20-14-38 0 0,-1-1-1 0 0,0 1 0 0 0,1-1 1 0 0,-1 0-1 0 0,0 0 0 0 0,0-1 1 0 0,0 1-1 0 0,0-1 0 0 0,-1 0 1 0 0,1-1-1 0 0,0 1 0 0 0,0-1 1 0 0,-1 0-1 0 0,-7-1 0 0 0,6-1-413 0 0,1 1 0 0 0,-1-1 0 0 0,1-1 0 0 0,-1 1 0 0 0,1-1 1 0 0,0 0-1 0 0,0-1 0 0 0,0 1 0 0 0,-9-9 0 0 0,-4-6-1982 0 0,0 0-1 0 0,2-2 1 0 0,0 0 0 0 0,-22-36 0 0 0,38 55 2303 0 0,-9-15-1072 0 0,-2-3 394 0 0,-19-20-1 0 0,27 34 1161 0 0,0 1-1 0 0,0 0 1 0 0,0 0 0 0 0,0 1-1 0 0,-1-1 1 0 0,0 1-1 0 0,0 0 1 0 0,1 0 0 0 0,-2 0-1 0 0,-5-1 1 0 0,10 3-127 0 0,0 1-1 0 0,0-1 1 0 0,0 1-1 0 0,0 0 1 0 0,0 0-1 0 0,0-1 1 0 0,0 1-1 0 0,0 0 1 0 0,0 0-1 0 0,0 0 1 0 0,0 0-1 0 0,0 0 1 0 0,0 0-1 0 0,0 0 1 0 0,1 1-1 0 0,-1-1 1 0 0,0 0-1 0 0,0 0 1 0 0,0 1-1 0 0,0-1 1 0 0,0 1-1 0 0,0-1 1 0 0,0 1-1 0 0,0-1 1 0 0,1 1-1 0 0,-1-1 1 0 0,0 1-1 0 0,0 0 1 0 0,1 0-1 0 0,-1-1 1 0 0,0 1-1 0 0,1 0 1 0 0,-1 0-1 0 0,1 0 1 0 0,-1-1-1 0 0,1 1 1 0 0,-1 0-1 0 0,1 0 1 0 0,0 0-1 0 0,-1 0 1 0 0,1 0-1 0 0,0 0 1 0 0,0 0-1 0 0,0 0 1 0 0,0 0-1 0 0,0 0 1 0 0,0 2-1 0 0,0 3 345 0 0,0 1 0 0 0,0-1 0 0 0,1 1-1 0 0,0 0 1 0 0,3 11 0 0 0,3 3-288 0 0,1-1-1 0 0,1 0 1 0 0,0-1-1 0 0,2 0 1 0 0,0 0-1 0 0,1-1 1 0 0,1-1 0 0 0,24 25-1 0 0,-16-20-234 0 0,1-1 0 0 0,1-2 1 0 0,1 0-1 0 0,0-2 0 0 0,44 24 0 0 0,25 0 8 0 0,-62-29-588 0 0,47 25 0 0 0,-71-32-261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04T03:31:1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1 216 29030 0 0,'0'1'134'0'0,"1"0"1"0"0,-1 1-1 0 0,1-1 0 0 0,0 0 0 0 0,-1 0 0 0 0,1 1 0 0 0,0-1 1 0 0,0 0-1 0 0,0 0 0 0 0,0 0 0 0 0,0 0 0 0 0,0 0 1 0 0,0 0-1 0 0,0 0 0 0 0,0 0 0 0 0,0 0 0 0 0,1-1 0 0 0,-1 1 1 0 0,0 0-1 0 0,0-1 0 0 0,1 1 0 0 0,-1-1 0 0 0,1 0 1 0 0,-1 1-1 0 0,3-1 0 0 0,5 2-534 0 0,0-1 0 0 0,0-1 0 0 0,10 0-1 0 0,-8 0-453 0 0,481-19-2067 0 0,0-34-367 0 0,-159 15 2374 0 0,-302 35 908 0 0,-8 2-23 0 0,0-2 0 0 0,-1 0 0 0 0,37-11-1 0 0,-57 13-1 0 0,-1 1 0 0 0,0-1 0 0 0,1 1 0 0 0,-1-1 0 0 0,0 1 0 0 0,0-1 0 0 0,0 1 0 0 0,0-1 0 0 0,0 0 0 0 0,0 0 0 0 0,0 0 0 0 0,0 0 0 0 0,0 0 0 0 0,0 0 0 0 0,0 0 0 0 0,0 0 0 0 0,-1 0 0 0 0,1 0 0 0 0,0 0 0 0 0,-1 0 0 0 0,1 0 0 0 0,-1-1 0 0 0,1 1 0 0 0,-1 0 0 0 0,0-1 0 0 0,1 1 0 0 0,-1 0 0 0 0,0 0 0 0 0,0-1 0 0 0,0 1 0 0 0,0 0 0 0 0,0-3 0 0 0,-2-2-492 0 0,1 1-1 0 0,-1 0 1 0 0,0-1-1 0 0,0 1 1 0 0,0 0-1 0 0,-5-7 1 0 0,-10-16-6182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3AA0D-F074-4CAB-A38C-A8C71B4071EA}" type="datetimeFigureOut">
              <a:rPr lang="zh-CN" altLang="en-US" smtClean="0"/>
              <a:pPr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501A9-16D7-400F-BBF7-FFEA7553D4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176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9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= ['Mon.', 'Tues.', 'Wed.', 'Thur.', 'Fri.', 'Sat.']</a:t>
            </a:r>
          </a:p>
          <a:p>
            <a:endParaRPr lang="en-US" altLang="zh-CN" dirty="0"/>
          </a:p>
          <a:p>
            <a:r>
              <a:rPr lang="en-US" altLang="zh-CN" dirty="0"/>
              <a:t>b[::3]</a:t>
            </a:r>
          </a:p>
          <a:p>
            <a:r>
              <a:rPr lang="en-US" altLang="zh-CN" dirty="0"/>
              <a:t>Out[13]: ['Mon.', 'Thur.']</a:t>
            </a:r>
          </a:p>
          <a:p>
            <a:endParaRPr lang="en-US" altLang="zh-CN" dirty="0"/>
          </a:p>
          <a:p>
            <a:r>
              <a:rPr lang="en-US" altLang="zh-CN" dirty="0"/>
              <a:t>b[::-3]</a:t>
            </a:r>
          </a:p>
          <a:p>
            <a:r>
              <a:rPr lang="en-US" altLang="zh-CN" dirty="0"/>
              <a:t>Out[14]: ['Sat.', 'Wed.']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637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40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4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03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迭代器：依次访问数据的方式，以内存高效的方式访问数据集，而不必一次性的加载整个数据集。</a:t>
            </a:r>
            <a:endParaRPr lang="en-US" altLang="zh-CN" dirty="0"/>
          </a:p>
          <a:p>
            <a:r>
              <a:rPr lang="zh-CN" altLang="en-US"/>
              <a:t>生成器是特殊类型的迭代器，可以根据函数按需生成数据。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23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11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1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46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29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1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40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09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30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954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6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670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403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738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06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12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9847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4076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46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charset="-122"/>
              </a:defRPr>
            </a:lvl9pPr>
          </a:lstStyle>
          <a:p>
            <a:fld id="{AD24A48A-300B-4041-B620-B89A8B35FFE1}" type="slidenum">
              <a:rPr lang="zh-CN" altLang="en-US">
                <a:latin typeface="Calibri" pitchFamily="34" charset="0"/>
              </a:rPr>
              <a:pPr/>
              <a:t>5</a:t>
            </a:fld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772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46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37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465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728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4135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160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115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410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0213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5351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2292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972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909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039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391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0506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负数作为</a:t>
            </a:r>
            <a:r>
              <a:rPr lang="en-US" altLang="zh-CN" dirty="0"/>
              <a:t>index</a:t>
            </a:r>
            <a:r>
              <a:rPr lang="zh-CN" altLang="en-US" dirty="0"/>
              <a:t>的好处，如果要取倒数第二个元素可以用</a:t>
            </a:r>
            <a:r>
              <a:rPr lang="en-US" altLang="zh-CN" dirty="0"/>
              <a:t>week[-2]</a:t>
            </a:r>
            <a:r>
              <a:rPr lang="zh-CN" altLang="en-US" dirty="0"/>
              <a:t>访问，如果没有负数索引，则需要根据序列的长度去倒推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417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282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0929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696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5226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0224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5779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3588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960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00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列表和字符串都是序列，都是通过索引访问元素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1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A262F3DB-FC4C-49B4-BAC6-1F1F3261BB90}" type="slidenum">
              <a:rPr lang="zh-CN"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440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9501A9-16D7-400F-BBF7-FFEA7553D43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0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5616" y="2461919"/>
            <a:ext cx="6696744" cy="7039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9212" y="3165816"/>
            <a:ext cx="5514966" cy="54006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0B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113652" y="2463738"/>
            <a:ext cx="67005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081972" y="3705876"/>
            <a:ext cx="6762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图片占位符 2"/>
          <p:cNvSpPr>
            <a:spLocks noGrp="1"/>
          </p:cNvSpPr>
          <p:nvPr>
            <p:ph type="pic" idx="10"/>
          </p:nvPr>
        </p:nvSpPr>
        <p:spPr>
          <a:xfrm>
            <a:off x="3347864" y="789552"/>
            <a:ext cx="2088232" cy="1458162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08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523"/>
            <a:ext cx="8229600" cy="39604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 kern="1200">
                <a:solidFill>
                  <a:srgbClr val="3674A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7574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467395"/>
            <a:ext cx="4040188" cy="3120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987574"/>
            <a:ext cx="4041775" cy="47982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b="1" smtClean="0">
                <a:solidFill>
                  <a:schemeClr val="accent6"/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467395"/>
            <a:ext cx="4041775" cy="31205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503548" y="1389998"/>
            <a:ext cx="3708412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4741167" y="1389998"/>
            <a:ext cx="3708412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7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527"/>
            <a:ext cx="8229600" cy="39604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 kern="1200">
                <a:solidFill>
                  <a:srgbClr val="3674A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686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10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50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ctr">
              <a:defRPr sz="2000" b="1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4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1113652" y="3221645"/>
            <a:ext cx="67005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1081972" y="3977729"/>
            <a:ext cx="676263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1331648" y="266103"/>
            <a:ext cx="6355715" cy="2521672"/>
            <a:chOff x="611560" y="266102"/>
            <a:chExt cx="7704857" cy="2350355"/>
          </a:xfrm>
        </p:grpSpPr>
        <p:pic>
          <p:nvPicPr>
            <p:cNvPr id="9" name="图片 8" descr="61479095114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357554" y="696502"/>
              <a:ext cx="2224086" cy="1668065"/>
            </a:xfrm>
            <a:prstGeom prst="rect">
              <a:avLst/>
            </a:prstGeom>
          </p:spPr>
        </p:pic>
        <p:sp>
          <p:nvSpPr>
            <p:cNvPr id="12" name="椭圆 11"/>
            <p:cNvSpPr/>
            <p:nvPr/>
          </p:nvSpPr>
          <p:spPr>
            <a:xfrm>
              <a:off x="2579293" y="1571920"/>
              <a:ext cx="580903" cy="43567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521923" y="1352591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067209" y="1139578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448188" y="1372012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102204" y="1536488"/>
              <a:ext cx="210272" cy="1577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915979" y="1932532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94465" y="1582396"/>
              <a:ext cx="409575" cy="30718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12219" y="1585899"/>
              <a:ext cx="311539" cy="23365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1230360" y="1591601"/>
              <a:ext cx="233579" cy="17518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1605286" y="1136101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807493" y="1389539"/>
              <a:ext cx="195933" cy="14695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611560" y="1714053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582640" y="1804065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5720934" y="1148190"/>
              <a:ext cx="855425" cy="64156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856415" y="1167595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327760" y="1381150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6948284" y="1355602"/>
              <a:ext cx="409575" cy="307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6983279" y="1752512"/>
              <a:ext cx="210272" cy="1577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6797053" y="2148556"/>
              <a:ext cx="276227" cy="20717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075540" y="1798420"/>
              <a:ext cx="409575" cy="30718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6593294" y="1801924"/>
              <a:ext cx="311539" cy="23365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6259839" y="1986765"/>
              <a:ext cx="233579" cy="1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6486361" y="1352125"/>
              <a:ext cx="209422" cy="1570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836972" y="1784703"/>
              <a:ext cx="195933" cy="14695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376588" y="1586767"/>
              <a:ext cx="140668" cy="105501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7463715" y="2020089"/>
              <a:ext cx="140668" cy="10550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8163952" y="1548434"/>
              <a:ext cx="152465" cy="11434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640121" y="1559105"/>
              <a:ext cx="257876" cy="193407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同心圆 40"/>
            <p:cNvSpPr/>
            <p:nvPr/>
          </p:nvSpPr>
          <p:spPr>
            <a:xfrm>
              <a:off x="2877405" y="266102"/>
              <a:ext cx="3133806" cy="2350355"/>
            </a:xfrm>
            <a:prstGeom prst="donut">
              <a:avLst>
                <a:gd name="adj" fmla="val 1038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108000" rtlCol="0" anchor="b"/>
            <a:lstStyle/>
            <a:p>
              <a:pPr algn="ctr"/>
              <a:endPara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2" name="标题 1"/>
          <p:cNvSpPr>
            <a:spLocks noGrp="1"/>
          </p:cNvSpPr>
          <p:nvPr>
            <p:ph type="ctrTitle"/>
          </p:nvPr>
        </p:nvSpPr>
        <p:spPr>
          <a:xfrm>
            <a:off x="1115616" y="3221650"/>
            <a:ext cx="6696744" cy="7542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13664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1"/>
            <a:ext cx="8229600" cy="50405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>
                <a:solidFill>
                  <a:srgbClr val="3674A8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397" y="987574"/>
            <a:ext cx="8229600" cy="349583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905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1"/>
            <a:ext cx="8229600" cy="50405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 kern="1200" dirty="0">
                <a:solidFill>
                  <a:srgbClr val="3674A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96" y="987574"/>
            <a:ext cx="5127109" cy="3474386"/>
          </a:xfrm>
        </p:spPr>
        <p:txBody>
          <a:bodyPr/>
          <a:lstStyle>
            <a:lvl1pPr>
              <a:defRPr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图片占位符 2"/>
          <p:cNvSpPr>
            <a:spLocks noGrp="1"/>
          </p:cNvSpPr>
          <p:nvPr>
            <p:ph type="pic" idx="10"/>
          </p:nvPr>
        </p:nvSpPr>
        <p:spPr>
          <a:xfrm>
            <a:off x="467544" y="987574"/>
            <a:ext cx="2880320" cy="34743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3995936" y="1635646"/>
            <a:ext cx="3744416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04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1511"/>
            <a:ext cx="8229600" cy="50405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 kern="1200">
                <a:solidFill>
                  <a:srgbClr val="3674A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34" y="3003798"/>
            <a:ext cx="1728191" cy="10801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400">
                <a:solidFill>
                  <a:schemeClr val="accent6"/>
                </a:solidFill>
              </a:defRPr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67544" y="915566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图片占位符 2"/>
          <p:cNvSpPr>
            <a:spLocks noGrp="1"/>
          </p:cNvSpPr>
          <p:nvPr>
            <p:ph type="pic" idx="10"/>
          </p:nvPr>
        </p:nvSpPr>
        <p:spPr>
          <a:xfrm>
            <a:off x="1187624" y="1131589"/>
            <a:ext cx="1728192" cy="172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9632" y="3269126"/>
            <a:ext cx="1512168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2"/>
          <p:cNvSpPr>
            <a:spLocks noGrp="1"/>
          </p:cNvSpPr>
          <p:nvPr>
            <p:ph idx="11"/>
          </p:nvPr>
        </p:nvSpPr>
        <p:spPr>
          <a:xfrm>
            <a:off x="6058528" y="3003798"/>
            <a:ext cx="1728191" cy="10801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400">
                <a:solidFill>
                  <a:schemeClr val="accent6"/>
                </a:solidFill>
              </a:defRPr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图片占位符 2"/>
          <p:cNvSpPr>
            <a:spLocks noGrp="1"/>
          </p:cNvSpPr>
          <p:nvPr>
            <p:ph type="pic" idx="12"/>
          </p:nvPr>
        </p:nvSpPr>
        <p:spPr>
          <a:xfrm>
            <a:off x="6058518" y="1131589"/>
            <a:ext cx="1728192" cy="172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6130526" y="3269126"/>
            <a:ext cx="1512168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2"/>
          <p:cNvSpPr>
            <a:spLocks noGrp="1"/>
          </p:cNvSpPr>
          <p:nvPr>
            <p:ph idx="13"/>
          </p:nvPr>
        </p:nvSpPr>
        <p:spPr>
          <a:xfrm>
            <a:off x="3635906" y="3003798"/>
            <a:ext cx="1728191" cy="10801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>
              <a:defRPr sz="1400">
                <a:solidFill>
                  <a:schemeClr val="accent6"/>
                </a:solidFill>
              </a:defRPr>
            </a:lvl2pPr>
            <a:lvl3pPr>
              <a:defRPr sz="12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6" name="图片占位符 2"/>
          <p:cNvSpPr>
            <a:spLocks noGrp="1"/>
          </p:cNvSpPr>
          <p:nvPr>
            <p:ph type="pic" idx="14"/>
          </p:nvPr>
        </p:nvSpPr>
        <p:spPr>
          <a:xfrm>
            <a:off x="3635896" y="1131589"/>
            <a:ext cx="1728192" cy="172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3707904" y="3269126"/>
            <a:ext cx="1512168" cy="0"/>
          </a:xfrm>
          <a:prstGeom prst="line">
            <a:avLst/>
          </a:prstGeom>
          <a:ln w="95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48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63358" y="357504"/>
            <a:ext cx="4680642" cy="4428492"/>
          </a:xfrm>
          <a:custGeom>
            <a:avLst/>
            <a:gdLst>
              <a:gd name="connsiteX0" fmla="*/ 0 w 4716016"/>
              <a:gd name="connsiteY0" fmla="*/ 0 h 5904656"/>
              <a:gd name="connsiteX1" fmla="*/ 4716016 w 4716016"/>
              <a:gd name="connsiteY1" fmla="*/ 0 h 5904656"/>
              <a:gd name="connsiteX2" fmla="*/ 4716016 w 4716016"/>
              <a:gd name="connsiteY2" fmla="*/ 5904656 h 5904656"/>
              <a:gd name="connsiteX3" fmla="*/ 0 w 4716016"/>
              <a:gd name="connsiteY3" fmla="*/ 5904656 h 5904656"/>
              <a:gd name="connsiteX4" fmla="*/ 0 w 4716016"/>
              <a:gd name="connsiteY4" fmla="*/ 0 h 5904656"/>
              <a:gd name="connsiteX0" fmla="*/ 0 w 4716016"/>
              <a:gd name="connsiteY0" fmla="*/ 117695 h 5904656"/>
              <a:gd name="connsiteX1" fmla="*/ 4716016 w 4716016"/>
              <a:gd name="connsiteY1" fmla="*/ 0 h 5904656"/>
              <a:gd name="connsiteX2" fmla="*/ 4716016 w 4716016"/>
              <a:gd name="connsiteY2" fmla="*/ 5904656 h 5904656"/>
              <a:gd name="connsiteX3" fmla="*/ 0 w 4716016"/>
              <a:gd name="connsiteY3" fmla="*/ 5904656 h 5904656"/>
              <a:gd name="connsiteX4" fmla="*/ 0 w 4716016"/>
              <a:gd name="connsiteY4" fmla="*/ 117695 h 5904656"/>
              <a:gd name="connsiteX0" fmla="*/ 0 w 4716016"/>
              <a:gd name="connsiteY0" fmla="*/ 117695 h 5904656"/>
              <a:gd name="connsiteX1" fmla="*/ 4716016 w 4716016"/>
              <a:gd name="connsiteY1" fmla="*/ 0 h 5904656"/>
              <a:gd name="connsiteX2" fmla="*/ 4716016 w 4716016"/>
              <a:gd name="connsiteY2" fmla="*/ 5904656 h 5904656"/>
              <a:gd name="connsiteX3" fmla="*/ 0 w 4716016"/>
              <a:gd name="connsiteY3" fmla="*/ 5823175 h 5904656"/>
              <a:gd name="connsiteX4" fmla="*/ 0 w 4716016"/>
              <a:gd name="connsiteY4" fmla="*/ 117695 h 5904656"/>
              <a:gd name="connsiteX0" fmla="*/ 0 w 4716016"/>
              <a:gd name="connsiteY0" fmla="*/ 117695 h 5904656"/>
              <a:gd name="connsiteX1" fmla="*/ 4716016 w 4716016"/>
              <a:gd name="connsiteY1" fmla="*/ 0 h 5904656"/>
              <a:gd name="connsiteX2" fmla="*/ 4716016 w 4716016"/>
              <a:gd name="connsiteY2" fmla="*/ 5904656 h 5904656"/>
              <a:gd name="connsiteX3" fmla="*/ 0 w 4716016"/>
              <a:gd name="connsiteY3" fmla="*/ 5823175 h 5904656"/>
              <a:gd name="connsiteX4" fmla="*/ 0 w 4716016"/>
              <a:gd name="connsiteY4" fmla="*/ 117695 h 59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6016" h="5904656">
                <a:moveTo>
                  <a:pt x="0" y="117695"/>
                </a:moveTo>
                <a:lnTo>
                  <a:pt x="4716016" y="0"/>
                </a:lnTo>
                <a:lnTo>
                  <a:pt x="4716016" y="5904656"/>
                </a:lnTo>
                <a:lnTo>
                  <a:pt x="0" y="5823175"/>
                </a:lnTo>
                <a:cubicBezTo>
                  <a:pt x="9053" y="3921348"/>
                  <a:pt x="0" y="2019522"/>
                  <a:pt x="0" y="117695"/>
                </a:cubicBezTo>
                <a:close/>
              </a:path>
            </a:pathLst>
          </a:custGeom>
          <a:solidFill>
            <a:srgbClr val="FFF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图片占位符 2"/>
          <p:cNvSpPr>
            <a:spLocks noGrp="1"/>
          </p:cNvSpPr>
          <p:nvPr>
            <p:ph type="pic" idx="10"/>
          </p:nvPr>
        </p:nvSpPr>
        <p:spPr>
          <a:xfrm>
            <a:off x="0" y="357504"/>
            <a:ext cx="4427984" cy="4428492"/>
          </a:xfrm>
          <a:solidFill>
            <a:schemeClr val="accent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9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71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22" y="3305176"/>
            <a:ext cx="3921695" cy="1021556"/>
          </a:xfrm>
        </p:spPr>
        <p:txBody>
          <a:bodyPr anchor="t"/>
          <a:lstStyle>
            <a:lvl1pPr algn="r">
              <a:defRPr sz="4000" b="1" cap="all">
                <a:latin typeface="Broadway" panose="04040905080B02020502" pitchFamily="82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22" y="2180035"/>
            <a:ext cx="3921695" cy="112514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Broadway" panose="04040905080B02020502" pitchFamily="8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3327834"/>
            <a:ext cx="4644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72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9524"/>
            <a:ext cx="8229600" cy="46805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zh-CN" altLang="en-US" sz="2800" b="1" kern="1200">
                <a:solidFill>
                  <a:srgbClr val="3674A8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lvl="0" algn="ctr" defTabSz="914400" rtl="0" eaLnBrk="1" latinLnBrk="0" hangingPunct="1">
              <a:spcBef>
                <a:spcPct val="0"/>
              </a:spcBef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9584"/>
            <a:ext cx="4038600" cy="35350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9584"/>
            <a:ext cx="4038600" cy="35350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67544" y="987574"/>
            <a:ext cx="82089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62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19526"/>
            <a:ext cx="8229600" cy="5437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1397" y="1275606"/>
            <a:ext cx="8229600" cy="320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4785996"/>
            <a:ext cx="9144000" cy="357504"/>
          </a:xfrm>
          <a:prstGeom prst="rect">
            <a:avLst/>
          </a:prstGeom>
          <a:gradFill flip="none" rotWithShape="1">
            <a:gsLst>
              <a:gs pos="0">
                <a:srgbClr val="719EC2"/>
              </a:gs>
              <a:gs pos="100000">
                <a:srgbClr val="3674A8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Arial Black" pitchFamily="34" charset="0"/>
              </a:rPr>
              <a:t>Nanjing University</a:t>
            </a:r>
            <a:endParaRPr lang="zh-CN" altLang="en-US" sz="1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9148197" cy="357504"/>
          </a:xfrm>
          <a:prstGeom prst="rect">
            <a:avLst/>
          </a:prstGeom>
          <a:gradFill flip="none" rotWithShape="1">
            <a:gsLst>
              <a:gs pos="0">
                <a:srgbClr val="FFD02A"/>
              </a:gs>
              <a:gs pos="100000">
                <a:srgbClr val="FFF0B6"/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 userDrawn="1"/>
        </p:nvSpPr>
        <p:spPr>
          <a:xfrm>
            <a:off x="8643966" y="123479"/>
            <a:ext cx="108000" cy="1071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359544" y="4912865"/>
            <a:ext cx="108000" cy="10715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0" tIns="45720" rIns="0" bIns="45720" rtlCol="0" anchor="ctr"/>
          <a:lstStyle>
            <a:lvl1pPr algn="ctr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18B1CCC-5B4E-41DC-9FD8-30B8F0069F9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0" r:id="rId4"/>
    <p:sldLayoutId id="2147483661" r:id="rId5"/>
    <p:sldLayoutId id="2147483662" r:id="rId6"/>
    <p:sldLayoutId id="2147483651" r:id="rId7"/>
    <p:sldLayoutId id="2147483664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notesSlide" Target="../notesSlides/notesSlide2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tags" Target="../tags/tag51.xml"/><Relationship Id="rId3" Type="http://schemas.openxmlformats.org/officeDocument/2006/relationships/tags" Target="../tags/tag36.xml"/><Relationship Id="rId21" Type="http://schemas.openxmlformats.org/officeDocument/2006/relationships/tags" Target="../tags/tag54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tags" Target="../tags/tag50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20" Type="http://schemas.openxmlformats.org/officeDocument/2006/relationships/tags" Target="../tags/tag53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23" Type="http://schemas.openxmlformats.org/officeDocument/2006/relationships/notesSlide" Target="../notesSlides/notesSlide44.xml"/><Relationship Id="rId10" Type="http://schemas.openxmlformats.org/officeDocument/2006/relationships/tags" Target="../tags/tag43.xml"/><Relationship Id="rId19" Type="http://schemas.openxmlformats.org/officeDocument/2006/relationships/tags" Target="../tags/tag5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Relationship Id="rId22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4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4" Type="http://schemas.openxmlformats.org/officeDocument/2006/relationships/notesSlide" Target="../notesSlides/notesSlide5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4" Type="http://schemas.openxmlformats.org/officeDocument/2006/relationships/notesSlide" Target="../notesSlides/notesSlide5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4" Type="http://schemas.openxmlformats.org/officeDocument/2006/relationships/notesSlide" Target="../notesSlides/notesSlide6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notesSlide" Target="../notesSlides/notesSlide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notesSlide" Target="../notesSlides/notesSlide6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tags" Target="../tags/tag104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12" Type="http://schemas.openxmlformats.org/officeDocument/2006/relationships/tags" Target="../tags/tag10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11" Type="http://schemas.openxmlformats.org/officeDocument/2006/relationships/tags" Target="../tags/tag107.xml"/><Relationship Id="rId5" Type="http://schemas.openxmlformats.org/officeDocument/2006/relationships/tags" Target="../tags/tag101.xml"/><Relationship Id="rId10" Type="http://schemas.openxmlformats.org/officeDocument/2006/relationships/tags" Target="../tags/tag106.xml"/><Relationship Id="rId4" Type="http://schemas.openxmlformats.org/officeDocument/2006/relationships/tags" Target="../tags/tag100.xml"/><Relationship Id="rId9" Type="http://schemas.openxmlformats.org/officeDocument/2006/relationships/tags" Target="../tags/tag105.xml"/><Relationship Id="rId14" Type="http://schemas.openxmlformats.org/officeDocument/2006/relationships/notesSlide" Target="../notesSlides/notesSlide6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10.xml"/><Relationship Id="rId1" Type="http://schemas.openxmlformats.org/officeDocument/2006/relationships/tags" Target="../tags/tag109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序列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860790" y="2787774"/>
            <a:ext cx="5514975" cy="5405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rgbClr val="FFF0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Chap3 Sequence</a:t>
            </a:r>
            <a:endParaRPr lang="zh-CN" altLang="en-US" sz="2000" dirty="0">
              <a:solidFill>
                <a:srgbClr val="FFF0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9" y="3995824"/>
            <a:ext cx="561207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of Computer Science and Technology</a:t>
            </a:r>
            <a:endParaRPr lang="en-US" altLang="zh-CN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 of University Basic Computer Teaching</a:t>
            </a:r>
          </a:p>
          <a:p>
            <a:pPr algn="ctr">
              <a:lnSpc>
                <a:spcPct val="110000"/>
              </a:lnSpc>
            </a:pPr>
            <a:r>
              <a:rPr lang="en-US" altLang="zh-CN" sz="14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7580278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序列相关操作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187624" y="2958425"/>
            <a:ext cx="19304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值比较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对象身份比较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布尔运算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51411" y="2958425"/>
            <a:ext cx="19304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判断成员</a:t>
            </a:r>
          </a:p>
        </p:txBody>
      </p:sp>
      <p:sp>
        <p:nvSpPr>
          <p:cNvPr id="25" name="矩形 24"/>
          <p:cNvSpPr/>
          <p:nvPr/>
        </p:nvSpPr>
        <p:spPr>
          <a:xfrm>
            <a:off x="5759796" y="2958422"/>
            <a:ext cx="277264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序列类型转换内建函数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序列类型其他内建函数</a:t>
            </a:r>
          </a:p>
        </p:txBody>
      </p:sp>
      <p:sp>
        <p:nvSpPr>
          <p:cNvPr id="30" name="任意多边形 29"/>
          <p:cNvSpPr/>
          <p:nvPr/>
        </p:nvSpPr>
        <p:spPr>
          <a:xfrm rot="20832717" flipH="1">
            <a:off x="2029875" y="925040"/>
            <a:ext cx="161925" cy="695325"/>
          </a:xfrm>
          <a:custGeom>
            <a:avLst/>
            <a:gdLst>
              <a:gd name="connsiteX0" fmla="*/ 63599 w 95130"/>
              <a:gd name="connsiteY0" fmla="*/ 0 h 641131"/>
              <a:gd name="connsiteX1" fmla="*/ 537 w 95130"/>
              <a:gd name="connsiteY1" fmla="*/ 357352 h 641131"/>
              <a:gd name="connsiteX2" fmla="*/ 95130 w 95130"/>
              <a:gd name="connsiteY2" fmla="*/ 641131 h 641131"/>
              <a:gd name="connsiteX0" fmla="*/ 33458 w 64989"/>
              <a:gd name="connsiteY0" fmla="*/ 0 h 641131"/>
              <a:gd name="connsiteX1" fmla="*/ 2127 w 64989"/>
              <a:gd name="connsiteY1" fmla="*/ 358043 h 641131"/>
              <a:gd name="connsiteX2" fmla="*/ 64989 w 64989"/>
              <a:gd name="connsiteY2" fmla="*/ 641131 h 641131"/>
              <a:gd name="connsiteX0" fmla="*/ 7636 w 150223"/>
              <a:gd name="connsiteY0" fmla="*/ 0 h 643551"/>
              <a:gd name="connsiteX1" fmla="*/ 87361 w 150223"/>
              <a:gd name="connsiteY1" fmla="*/ 360463 h 643551"/>
              <a:gd name="connsiteX2" fmla="*/ 150223 w 150223"/>
              <a:gd name="connsiteY2" fmla="*/ 643551 h 643551"/>
              <a:gd name="connsiteX0" fmla="*/ 8589 w 151176"/>
              <a:gd name="connsiteY0" fmla="*/ 0 h 643551"/>
              <a:gd name="connsiteX1" fmla="*/ 75351 w 151176"/>
              <a:gd name="connsiteY1" fmla="*/ 355512 h 643551"/>
              <a:gd name="connsiteX2" fmla="*/ 151176 w 151176"/>
              <a:gd name="connsiteY2" fmla="*/ 643551 h 64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76" h="643551">
                <a:moveTo>
                  <a:pt x="8589" y="0"/>
                </a:moveTo>
                <a:cubicBezTo>
                  <a:pt x="-25570" y="125248"/>
                  <a:pt x="51587" y="248254"/>
                  <a:pt x="75351" y="355512"/>
                </a:cubicBezTo>
                <a:cubicBezTo>
                  <a:pt x="99115" y="462770"/>
                  <a:pt x="106507" y="555089"/>
                  <a:pt x="151176" y="643551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439325" y="1423516"/>
            <a:ext cx="1385887" cy="13858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507587" y="1491777"/>
            <a:ext cx="1249363" cy="124936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标准类型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运算</a:t>
            </a:r>
          </a:p>
        </p:txBody>
      </p:sp>
      <p:sp>
        <p:nvSpPr>
          <p:cNvPr id="44" name="椭圆 43"/>
          <p:cNvSpPr/>
          <p:nvPr/>
        </p:nvSpPr>
        <p:spPr>
          <a:xfrm>
            <a:off x="2067077" y="1618438"/>
            <a:ext cx="129758" cy="1297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5" name="任意多边形 44"/>
          <p:cNvSpPr/>
          <p:nvPr/>
        </p:nvSpPr>
        <p:spPr>
          <a:xfrm>
            <a:off x="1998117" y="944089"/>
            <a:ext cx="133350" cy="738188"/>
          </a:xfrm>
          <a:custGeom>
            <a:avLst/>
            <a:gdLst>
              <a:gd name="connsiteX0" fmla="*/ 74340 w 122824"/>
              <a:gd name="connsiteY0" fmla="*/ 0 h 682499"/>
              <a:gd name="connsiteX1" fmla="*/ 522 w 122824"/>
              <a:gd name="connsiteY1" fmla="*/ 342900 h 682499"/>
              <a:gd name="connsiteX2" fmla="*/ 107678 w 122824"/>
              <a:gd name="connsiteY2" fmla="*/ 657225 h 682499"/>
              <a:gd name="connsiteX3" fmla="*/ 119584 w 122824"/>
              <a:gd name="connsiteY3" fmla="*/ 640556 h 6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24" h="682499">
                <a:moveTo>
                  <a:pt x="74340" y="0"/>
                </a:moveTo>
                <a:cubicBezTo>
                  <a:pt x="34653" y="116681"/>
                  <a:pt x="-5034" y="233363"/>
                  <a:pt x="522" y="342900"/>
                </a:cubicBezTo>
                <a:cubicBezTo>
                  <a:pt x="6078" y="452437"/>
                  <a:pt x="87834" y="607616"/>
                  <a:pt x="107678" y="657225"/>
                </a:cubicBezTo>
                <a:cubicBezTo>
                  <a:pt x="127522" y="706834"/>
                  <a:pt x="123553" y="673695"/>
                  <a:pt x="119584" y="64055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 rot="20832717" flipH="1">
            <a:off x="4426992" y="925040"/>
            <a:ext cx="163512" cy="695325"/>
          </a:xfrm>
          <a:custGeom>
            <a:avLst/>
            <a:gdLst>
              <a:gd name="connsiteX0" fmla="*/ 63599 w 95130"/>
              <a:gd name="connsiteY0" fmla="*/ 0 h 641131"/>
              <a:gd name="connsiteX1" fmla="*/ 537 w 95130"/>
              <a:gd name="connsiteY1" fmla="*/ 357352 h 641131"/>
              <a:gd name="connsiteX2" fmla="*/ 95130 w 95130"/>
              <a:gd name="connsiteY2" fmla="*/ 641131 h 641131"/>
              <a:gd name="connsiteX0" fmla="*/ 33458 w 64989"/>
              <a:gd name="connsiteY0" fmla="*/ 0 h 641131"/>
              <a:gd name="connsiteX1" fmla="*/ 2127 w 64989"/>
              <a:gd name="connsiteY1" fmla="*/ 358043 h 641131"/>
              <a:gd name="connsiteX2" fmla="*/ 64989 w 64989"/>
              <a:gd name="connsiteY2" fmla="*/ 641131 h 641131"/>
              <a:gd name="connsiteX0" fmla="*/ 7636 w 150223"/>
              <a:gd name="connsiteY0" fmla="*/ 0 h 643551"/>
              <a:gd name="connsiteX1" fmla="*/ 87361 w 150223"/>
              <a:gd name="connsiteY1" fmla="*/ 360463 h 643551"/>
              <a:gd name="connsiteX2" fmla="*/ 150223 w 150223"/>
              <a:gd name="connsiteY2" fmla="*/ 643551 h 643551"/>
              <a:gd name="connsiteX0" fmla="*/ 8589 w 151176"/>
              <a:gd name="connsiteY0" fmla="*/ 0 h 643551"/>
              <a:gd name="connsiteX1" fmla="*/ 75351 w 151176"/>
              <a:gd name="connsiteY1" fmla="*/ 355512 h 643551"/>
              <a:gd name="connsiteX2" fmla="*/ 151176 w 151176"/>
              <a:gd name="connsiteY2" fmla="*/ 643551 h 64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76" h="643551">
                <a:moveTo>
                  <a:pt x="8589" y="0"/>
                </a:moveTo>
                <a:cubicBezTo>
                  <a:pt x="-25570" y="125248"/>
                  <a:pt x="51587" y="248254"/>
                  <a:pt x="75351" y="355512"/>
                </a:cubicBezTo>
                <a:cubicBezTo>
                  <a:pt x="99115" y="462770"/>
                  <a:pt x="106507" y="555089"/>
                  <a:pt x="151176" y="643551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3836450" y="1423516"/>
            <a:ext cx="1385887" cy="13858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3904712" y="1491777"/>
            <a:ext cx="1249363" cy="124936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通用序列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类型操作</a:t>
            </a:r>
            <a:endParaRPr lang="zh-CN" altLang="en-US" sz="1600" dirty="0">
              <a:latin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464489" y="1618438"/>
            <a:ext cx="129758" cy="1297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0" name="任意多边形 49"/>
          <p:cNvSpPr/>
          <p:nvPr/>
        </p:nvSpPr>
        <p:spPr>
          <a:xfrm>
            <a:off x="4396837" y="944089"/>
            <a:ext cx="131763" cy="738188"/>
          </a:xfrm>
          <a:custGeom>
            <a:avLst/>
            <a:gdLst>
              <a:gd name="connsiteX0" fmla="*/ 74340 w 122824"/>
              <a:gd name="connsiteY0" fmla="*/ 0 h 682499"/>
              <a:gd name="connsiteX1" fmla="*/ 522 w 122824"/>
              <a:gd name="connsiteY1" fmla="*/ 342900 h 682499"/>
              <a:gd name="connsiteX2" fmla="*/ 107678 w 122824"/>
              <a:gd name="connsiteY2" fmla="*/ 657225 h 682499"/>
              <a:gd name="connsiteX3" fmla="*/ 119584 w 122824"/>
              <a:gd name="connsiteY3" fmla="*/ 640556 h 6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24" h="682499">
                <a:moveTo>
                  <a:pt x="74340" y="0"/>
                </a:moveTo>
                <a:cubicBezTo>
                  <a:pt x="34653" y="116681"/>
                  <a:pt x="-5034" y="233363"/>
                  <a:pt x="522" y="342900"/>
                </a:cubicBezTo>
                <a:cubicBezTo>
                  <a:pt x="6078" y="452437"/>
                  <a:pt x="87834" y="607616"/>
                  <a:pt x="107678" y="657225"/>
                </a:cubicBezTo>
                <a:cubicBezTo>
                  <a:pt x="127522" y="706834"/>
                  <a:pt x="123553" y="673695"/>
                  <a:pt x="119584" y="64055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0832717" flipH="1">
            <a:off x="6824117" y="925040"/>
            <a:ext cx="163512" cy="695325"/>
          </a:xfrm>
          <a:custGeom>
            <a:avLst/>
            <a:gdLst>
              <a:gd name="connsiteX0" fmla="*/ 63599 w 95130"/>
              <a:gd name="connsiteY0" fmla="*/ 0 h 641131"/>
              <a:gd name="connsiteX1" fmla="*/ 537 w 95130"/>
              <a:gd name="connsiteY1" fmla="*/ 357352 h 641131"/>
              <a:gd name="connsiteX2" fmla="*/ 95130 w 95130"/>
              <a:gd name="connsiteY2" fmla="*/ 641131 h 641131"/>
              <a:gd name="connsiteX0" fmla="*/ 33458 w 64989"/>
              <a:gd name="connsiteY0" fmla="*/ 0 h 641131"/>
              <a:gd name="connsiteX1" fmla="*/ 2127 w 64989"/>
              <a:gd name="connsiteY1" fmla="*/ 358043 h 641131"/>
              <a:gd name="connsiteX2" fmla="*/ 64989 w 64989"/>
              <a:gd name="connsiteY2" fmla="*/ 641131 h 641131"/>
              <a:gd name="connsiteX0" fmla="*/ 7636 w 150223"/>
              <a:gd name="connsiteY0" fmla="*/ 0 h 643551"/>
              <a:gd name="connsiteX1" fmla="*/ 87361 w 150223"/>
              <a:gd name="connsiteY1" fmla="*/ 360463 h 643551"/>
              <a:gd name="connsiteX2" fmla="*/ 150223 w 150223"/>
              <a:gd name="connsiteY2" fmla="*/ 643551 h 643551"/>
              <a:gd name="connsiteX0" fmla="*/ 8589 w 151176"/>
              <a:gd name="connsiteY0" fmla="*/ 0 h 643551"/>
              <a:gd name="connsiteX1" fmla="*/ 75351 w 151176"/>
              <a:gd name="connsiteY1" fmla="*/ 355512 h 643551"/>
              <a:gd name="connsiteX2" fmla="*/ 151176 w 151176"/>
              <a:gd name="connsiteY2" fmla="*/ 643551 h 643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76" h="643551">
                <a:moveTo>
                  <a:pt x="8589" y="0"/>
                </a:moveTo>
                <a:cubicBezTo>
                  <a:pt x="-25570" y="125248"/>
                  <a:pt x="51587" y="248254"/>
                  <a:pt x="75351" y="355512"/>
                </a:cubicBezTo>
                <a:cubicBezTo>
                  <a:pt x="99115" y="462770"/>
                  <a:pt x="106507" y="555089"/>
                  <a:pt x="151176" y="643551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233575" y="1423516"/>
            <a:ext cx="1385887" cy="138588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301837" y="1491777"/>
            <a:ext cx="1249363" cy="124936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itchFamily="34" charset="-122"/>
              </a:rPr>
              <a:t>序列类型</a:t>
            </a:r>
            <a:endParaRPr lang="en-US" altLang="zh-CN" sz="1600" b="1" dirty="0">
              <a:latin typeface="微软雅黑" panose="020B0503020204020204" pitchFamily="34" charset="-122"/>
              <a:ea typeface="微软雅黑" pitchFamily="34" charset="-122"/>
            </a:endParaRPr>
          </a:p>
          <a:p>
            <a:pPr algn="ctr"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itchFamily="34" charset="-122"/>
              </a:rPr>
              <a:t>函数</a:t>
            </a:r>
          </a:p>
        </p:txBody>
      </p:sp>
      <p:sp>
        <p:nvSpPr>
          <p:cNvPr id="54" name="椭圆 53"/>
          <p:cNvSpPr/>
          <p:nvPr/>
        </p:nvSpPr>
        <p:spPr>
          <a:xfrm>
            <a:off x="6861900" y="1618438"/>
            <a:ext cx="129758" cy="12975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38100">
              <a:schemeClr val="tx1">
                <a:lumMod val="65000"/>
                <a:lumOff val="3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6793962" y="944089"/>
            <a:ext cx="131763" cy="738188"/>
          </a:xfrm>
          <a:custGeom>
            <a:avLst/>
            <a:gdLst>
              <a:gd name="connsiteX0" fmla="*/ 74340 w 122824"/>
              <a:gd name="connsiteY0" fmla="*/ 0 h 682499"/>
              <a:gd name="connsiteX1" fmla="*/ 522 w 122824"/>
              <a:gd name="connsiteY1" fmla="*/ 342900 h 682499"/>
              <a:gd name="connsiteX2" fmla="*/ 107678 w 122824"/>
              <a:gd name="connsiteY2" fmla="*/ 657225 h 682499"/>
              <a:gd name="connsiteX3" fmla="*/ 119584 w 122824"/>
              <a:gd name="connsiteY3" fmla="*/ 640556 h 682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24" h="682499">
                <a:moveTo>
                  <a:pt x="74340" y="0"/>
                </a:moveTo>
                <a:cubicBezTo>
                  <a:pt x="34653" y="116681"/>
                  <a:pt x="-5034" y="233363"/>
                  <a:pt x="522" y="342900"/>
                </a:cubicBezTo>
                <a:cubicBezTo>
                  <a:pt x="6078" y="452437"/>
                  <a:pt x="87834" y="607616"/>
                  <a:pt x="107678" y="657225"/>
                </a:cubicBezTo>
                <a:cubicBezTo>
                  <a:pt x="127522" y="706834"/>
                  <a:pt x="123553" y="673695"/>
                  <a:pt x="119584" y="640556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61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115615" y="987574"/>
            <a:ext cx="6480721" cy="3495836"/>
          </a:xfrm>
        </p:spPr>
        <p:txBody>
          <a:bodyPr>
            <a:normAutofit/>
          </a:bodyPr>
          <a:lstStyle/>
          <a:p>
            <a:r>
              <a:rPr lang="zh-CN" altLang="zh-CN" b="1" dirty="0"/>
              <a:t>序列</a:t>
            </a:r>
            <a:endParaRPr lang="zh-CN" altLang="zh-CN" dirty="0"/>
          </a:p>
          <a:p>
            <a:r>
              <a:rPr lang="zh-CN" altLang="zh-CN" b="1" dirty="0"/>
              <a:t>字符串</a:t>
            </a:r>
            <a:endParaRPr lang="zh-CN" altLang="zh-CN" dirty="0"/>
          </a:p>
          <a:p>
            <a:r>
              <a:rPr lang="zh-CN" altLang="zh-CN" b="1" dirty="0"/>
              <a:t>列表</a:t>
            </a:r>
            <a:endParaRPr lang="en-US" altLang="zh-CN" b="1" dirty="0"/>
          </a:p>
          <a:p>
            <a:r>
              <a:rPr lang="zh-CN" altLang="zh-CN" b="1" dirty="0"/>
              <a:t>元组</a:t>
            </a:r>
            <a:endParaRPr lang="en-US" altLang="zh-CN" b="1" dirty="0"/>
          </a:p>
          <a:p>
            <a:r>
              <a:rPr lang="en-US" altLang="zh-CN" b="1" dirty="0"/>
              <a:t>range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275606"/>
            <a:ext cx="2718572" cy="238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</a:t>
            </a:r>
            <a:r>
              <a:rPr lang="zh-CN" altLang="zh-CN" dirty="0"/>
              <a:t>标准类型运算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50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标准类型运算符</a:t>
            </a:r>
            <a:endParaRPr lang="zh-CN" altLang="en-US" sz="2800" b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17651"/>
              </p:ext>
            </p:extLst>
          </p:nvPr>
        </p:nvGraphicFramePr>
        <p:xfrm>
          <a:off x="755576" y="1809280"/>
          <a:ext cx="2520280" cy="13030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&lt;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&gt;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&lt;=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&gt;=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==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/>
                        <a:t>!=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461718" y="134761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值比较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25921"/>
              </p:ext>
            </p:extLst>
          </p:nvPr>
        </p:nvGraphicFramePr>
        <p:xfrm>
          <a:off x="4139952" y="1815372"/>
          <a:ext cx="1723549" cy="86868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723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is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is not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3960780" y="135370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对象身份比较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375659"/>
              </p:ext>
            </p:extLst>
          </p:nvPr>
        </p:nvGraphicFramePr>
        <p:xfrm>
          <a:off x="6655582" y="1815372"/>
          <a:ext cx="1656184" cy="13030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not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and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or</a:t>
                      </a:r>
                      <a:endParaRPr lang="zh-CN" altLang="en-US" sz="2400" b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671348" y="135790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布尔运算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50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值比较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4892" y="1015498"/>
            <a:ext cx="4219077" cy="3644484"/>
            <a:chOff x="577122" y="2085825"/>
            <a:chExt cx="1438201" cy="2088501"/>
          </a:xfrm>
        </p:grpSpPr>
        <p:sp>
          <p:nvSpPr>
            <p:cNvPr id="11" name="任意多边形 10"/>
            <p:cNvSpPr/>
            <p:nvPr/>
          </p:nvSpPr>
          <p:spPr>
            <a:xfrm>
              <a:off x="577122" y="2085825"/>
              <a:ext cx="1438201" cy="2088501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400" dirty="0">
                  <a:solidFill>
                    <a:schemeClr val="accent3"/>
                  </a:solidFill>
                  <a:highlight>
                    <a:srgbClr val="FFFF00"/>
                  </a:highlight>
                </a:rPr>
                <a:t>a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pple' </a:t>
              </a:r>
              <a:r>
                <a:rPr lang="en-US" altLang="zh-CN" sz="2400" dirty="0"/>
                <a:t>&lt;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400" dirty="0">
                  <a:solidFill>
                    <a:schemeClr val="accent3"/>
                  </a:solidFill>
                  <a:highlight>
                    <a:srgbClr val="FFFF00"/>
                  </a:highlight>
                </a:rPr>
                <a:t>b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anana'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  <a:p>
              <a:r>
                <a:rPr lang="en-US" altLang="zh-CN" sz="2400" dirty="0"/>
                <a:t>&gt;&gt;&gt; [</a:t>
              </a:r>
              <a:r>
                <a:rPr lang="en-US" altLang="zh-CN" sz="2400" dirty="0">
                  <a:highlight>
                    <a:srgbClr val="FFFF00"/>
                  </a:highlight>
                </a:rPr>
                <a:t>1</a:t>
              </a:r>
              <a:r>
                <a:rPr lang="en-US" altLang="zh-CN" sz="2400" dirty="0"/>
                <a:t>,3,5]  != [</a:t>
              </a:r>
              <a:r>
                <a:rPr lang="en-US" altLang="zh-CN" sz="2400" dirty="0">
                  <a:highlight>
                    <a:srgbClr val="FFFF00"/>
                  </a:highlight>
                </a:rPr>
                <a:t>2</a:t>
              </a:r>
              <a:r>
                <a:rPr lang="en-US" altLang="zh-CN" sz="2400" dirty="0"/>
                <a:t>,4,6]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aList</a:t>
              </a:r>
              <a:r>
                <a:rPr lang="en-US" altLang="zh-CN" sz="2400" dirty="0"/>
                <a:t>[1] ==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400" dirty="0">
                  <a:solidFill>
                    <a:schemeClr val="accent3"/>
                  </a:solidFill>
                  <a:highlight>
                    <a:srgbClr val="FFFF00"/>
                  </a:highlight>
                </a:rPr>
                <a:t>Tues.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  <a:p>
              <a:r>
                <a:rPr lang="en-US" altLang="zh-CN" sz="2400" dirty="0"/>
                <a:t>&gt;&gt;&gt; [1,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400" dirty="0">
                  <a:solidFill>
                    <a:schemeClr val="accent3"/>
                  </a:solidFill>
                  <a:highlight>
                    <a:srgbClr val="FFFF00"/>
                  </a:highlight>
                </a:rPr>
                <a:t>M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onday'</a:t>
              </a:r>
              <a:r>
                <a:rPr lang="en-US" altLang="zh-CN" sz="2400" dirty="0"/>
                <a:t>] &lt; [1,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400" dirty="0">
                  <a:solidFill>
                    <a:schemeClr val="accent3"/>
                  </a:solidFill>
                  <a:highlight>
                    <a:srgbClr val="FFFF00"/>
                  </a:highlight>
                </a:rPr>
                <a:t>T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uesday'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57796" y="2106228"/>
              <a:ext cx="252572" cy="169919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355975" y="1043359"/>
            <a:ext cx="4752529" cy="3680888"/>
            <a:chOff x="238108" y="2096248"/>
            <a:chExt cx="1852195" cy="2109361"/>
          </a:xfrm>
        </p:grpSpPr>
        <p:sp>
          <p:nvSpPr>
            <p:cNvPr id="9" name="任意多边形 8"/>
            <p:cNvSpPr/>
            <p:nvPr/>
          </p:nvSpPr>
          <p:spPr>
            <a:xfrm>
              <a:off x="238108" y="2096248"/>
              <a:ext cx="1852195" cy="2109361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400" dirty="0"/>
                <a:t>&gt;&gt;&gt;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'o'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'k'</a:t>
              </a:r>
              <a:r>
                <a:rPr lang="en-US" altLang="zh-CN" sz="2400" dirty="0"/>
                <a:t>] &lt; 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'o'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'k'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"&lt;pyshell#0&gt;",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['o', 'k'] &lt; ('o', 'k')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unorderable</a:t>
              </a:r>
              <a:r>
                <a:rPr lang="en-US" altLang="zh-CN" sz="2000" dirty="0">
                  <a:solidFill>
                    <a:srgbClr val="C00000"/>
                  </a:solidFill>
                </a:rPr>
                <a:t> types: list() &lt; tuple()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400" dirty="0"/>
                <a:t>&gt;&gt;&gt; [1 , [2 , 3]] &lt; [1 ,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'a'</a:t>
              </a:r>
              <a:r>
                <a:rPr lang="en-US" altLang="zh-CN" sz="2400" dirty="0"/>
                <a:t> , 3]]</a:t>
              </a:r>
              <a:endParaRPr lang="zh-CN" altLang="zh-CN" sz="2400" dirty="0"/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"&lt;pyshell#1&gt;",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[1 , [2 , 3]] &lt; [1 , ['a' , 3]]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unorderable</a:t>
              </a:r>
              <a:r>
                <a:rPr lang="en-US" altLang="zh-CN" sz="2000" dirty="0">
                  <a:solidFill>
                    <a:srgbClr val="C00000"/>
                  </a:solidFill>
                </a:rPr>
                <a:t> types: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int</a:t>
              </a:r>
              <a:r>
                <a:rPr lang="en-US" altLang="zh-CN" sz="2000" dirty="0">
                  <a:solidFill>
                    <a:srgbClr val="C00000"/>
                  </a:solidFill>
                </a:rPr>
                <a:t>() &lt;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str</a:t>
              </a:r>
              <a:r>
                <a:rPr lang="en-US" altLang="zh-CN" sz="2000" dirty="0">
                  <a:solidFill>
                    <a:srgbClr val="C00000"/>
                  </a:solidFill>
                </a:rPr>
                <a:t>()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239941" y="2121407"/>
              <a:ext cx="235964" cy="15473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A42A81A-D40E-4940-934B-29EB5DC4ECC3}"/>
              </a:ext>
            </a:extLst>
          </p:cNvPr>
          <p:cNvSpPr txBox="1"/>
          <p:nvPr/>
        </p:nvSpPr>
        <p:spPr>
          <a:xfrm>
            <a:off x="2915816" y="2787774"/>
            <a:ext cx="129614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/>
              <a:t>&gt;&gt;&gt; </a:t>
            </a:r>
            <a:r>
              <a:rPr lang="en-US" altLang="zh-CN" sz="1800" dirty="0" err="1"/>
              <a:t>aList</a:t>
            </a:r>
            <a:r>
              <a:rPr lang="en-US" altLang="zh-CN" sz="1800" dirty="0"/>
              <a:t>[1]</a:t>
            </a:r>
            <a:endParaRPr lang="zh-CN" altLang="zh-CN" sz="1800" dirty="0"/>
          </a:p>
          <a:p>
            <a:r>
              <a:rPr lang="en-US" altLang="zh-CN" sz="1800" dirty="0">
                <a:solidFill>
                  <a:srgbClr val="0070C0"/>
                </a:solidFill>
              </a:rPr>
              <a:t>'</a:t>
            </a:r>
            <a:r>
              <a:rPr lang="en-US" altLang="zh-CN" sz="1800" dirty="0">
                <a:solidFill>
                  <a:srgbClr val="0070C0"/>
                </a:solidFill>
                <a:highlight>
                  <a:srgbClr val="FFFF00"/>
                </a:highlight>
              </a:rPr>
              <a:t>Tues.</a:t>
            </a:r>
            <a:r>
              <a:rPr lang="en-US" altLang="zh-CN" sz="1800" dirty="0">
                <a:solidFill>
                  <a:srgbClr val="0070C0"/>
                </a:solidFill>
              </a:rPr>
              <a:t>'</a:t>
            </a:r>
            <a:endParaRPr lang="zh-CN" altLang="zh-CN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56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对象身份比较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403648" y="1077595"/>
            <a:ext cx="6552728" cy="3366364"/>
            <a:chOff x="548640" y="2245203"/>
            <a:chExt cx="2553784" cy="1929120"/>
          </a:xfrm>
        </p:grpSpPr>
        <p:sp>
          <p:nvSpPr>
            <p:cNvPr id="5" name="任意多边形 4"/>
            <p:cNvSpPr/>
            <p:nvPr/>
          </p:nvSpPr>
          <p:spPr>
            <a:xfrm>
              <a:off x="548640" y="2245203"/>
              <a:ext cx="2553784" cy="192912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aTuple</a:t>
              </a:r>
              <a:r>
                <a:rPr lang="en-US" altLang="zh-CN" sz="2200" dirty="0"/>
                <a:t> = 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'The Boeing Company'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'184.76'</a:t>
              </a:r>
              <a:r>
                <a:rPr lang="en-US" altLang="zh-CN" sz="2200" dirty="0"/>
                <a:t>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bTuple</a:t>
              </a:r>
              <a:r>
                <a:rPr lang="en-US" altLang="zh-CN" sz="2200" dirty="0"/>
                <a:t> = </a:t>
              </a:r>
              <a:r>
                <a:rPr lang="en-US" altLang="zh-CN" sz="2200" dirty="0" err="1"/>
                <a:t>aTuple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bTuple</a:t>
              </a:r>
              <a:r>
                <a:rPr lang="en-US" altLang="zh-CN" sz="2200" dirty="0"/>
                <a:t> 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is</a:t>
              </a:r>
              <a:r>
                <a:rPr lang="en-US" altLang="zh-CN" sz="2200" dirty="0"/>
                <a:t> </a:t>
              </a:r>
              <a:r>
                <a:rPr lang="en-US" altLang="zh-CN" sz="2200" dirty="0" err="1"/>
                <a:t>aTuple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True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cTuple</a:t>
              </a:r>
              <a:r>
                <a:rPr lang="en-US" altLang="zh-CN" sz="2200" dirty="0"/>
                <a:t> = 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'The Boeing Company'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'184.76'</a:t>
              </a:r>
              <a:r>
                <a:rPr lang="en-US" altLang="zh-CN" sz="2200" dirty="0"/>
                <a:t>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aTuple</a:t>
              </a:r>
              <a:r>
                <a:rPr lang="en-US" altLang="zh-CN" sz="2200" dirty="0"/>
                <a:t> </a:t>
              </a:r>
              <a:r>
                <a:rPr lang="en-US" altLang="zh-CN" sz="2200" dirty="0">
                  <a:solidFill>
                    <a:schemeClr val="accent6"/>
                  </a:solidFill>
                </a:rPr>
                <a:t>is</a:t>
              </a:r>
              <a:r>
                <a:rPr lang="en-US" altLang="zh-CN" sz="2200" dirty="0"/>
                <a:t> </a:t>
              </a:r>
              <a:r>
                <a:rPr lang="en-US" altLang="zh-CN" sz="2200" dirty="0" err="1"/>
                <a:t>cTuple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False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aTuple</a:t>
              </a:r>
              <a:r>
                <a:rPr lang="en-US" altLang="zh-CN" sz="2200" dirty="0"/>
                <a:t> == </a:t>
              </a:r>
              <a:r>
                <a:rPr lang="en-US" altLang="zh-CN" sz="2200" dirty="0" err="1"/>
                <a:t>cTuple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True</a:t>
              </a:r>
              <a:endParaRPr lang="zh-CN" altLang="en-US" sz="2200" dirty="0">
                <a:solidFill>
                  <a:srgbClr val="0070C0"/>
                </a:solidFill>
              </a:endParaRPr>
            </a:p>
            <a:p>
              <a:endParaRPr lang="zh-CN" altLang="en-US" sz="2200" dirty="0">
                <a:solidFill>
                  <a:srgbClr val="0070C0"/>
                </a:solidFill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666016" y="2245203"/>
              <a:ext cx="280604" cy="20630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524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布尔（逻辑）运算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973140" y="1347614"/>
            <a:ext cx="5197720" cy="1872208"/>
            <a:chOff x="548640" y="2245203"/>
            <a:chExt cx="2025699" cy="1072883"/>
          </a:xfrm>
        </p:grpSpPr>
        <p:sp>
          <p:nvSpPr>
            <p:cNvPr id="11" name="任意多边形 10"/>
            <p:cNvSpPr/>
            <p:nvPr/>
          </p:nvSpPr>
          <p:spPr>
            <a:xfrm>
              <a:off x="548640" y="2245203"/>
              <a:ext cx="2025699" cy="1072883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ch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'k'</a:t>
              </a:r>
            </a:p>
            <a:p>
              <a:r>
                <a:rPr lang="pl-PL" altLang="zh-CN" sz="2400" dirty="0"/>
                <a:t>&gt;&gt;&gt; </a:t>
              </a:r>
              <a:r>
                <a:rPr lang="pl-PL" altLang="zh-CN" sz="2400" dirty="0">
                  <a:solidFill>
                    <a:schemeClr val="accent3"/>
                  </a:solidFill>
                </a:rPr>
                <a:t>'a'</a:t>
              </a:r>
              <a:r>
                <a:rPr lang="pl-PL" altLang="zh-CN" sz="2400" dirty="0"/>
                <a:t> &lt;= ch &lt;= </a:t>
              </a:r>
              <a:r>
                <a:rPr lang="pl-PL" altLang="zh-CN" sz="2400" dirty="0">
                  <a:solidFill>
                    <a:schemeClr val="accent3"/>
                  </a:solidFill>
                </a:rPr>
                <a:t>'z'</a:t>
              </a:r>
              <a:r>
                <a:rPr lang="pl-PL" altLang="zh-CN" sz="2400" dirty="0"/>
                <a:t> or </a:t>
              </a:r>
              <a:r>
                <a:rPr lang="pl-PL" altLang="zh-CN" sz="2400" dirty="0">
                  <a:solidFill>
                    <a:schemeClr val="accent3"/>
                  </a:solidFill>
                </a:rPr>
                <a:t>'A'</a:t>
              </a:r>
              <a:r>
                <a:rPr lang="pl-PL" altLang="zh-CN" sz="2400" dirty="0"/>
                <a:t> &lt;= ch &lt;= </a:t>
              </a:r>
              <a:r>
                <a:rPr lang="pl-PL" altLang="zh-CN" sz="2400" dirty="0">
                  <a:solidFill>
                    <a:schemeClr val="accent3"/>
                  </a:solidFill>
                </a:rPr>
                <a:t>'Z'</a:t>
              </a:r>
              <a:endParaRPr lang="en-US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66016" y="2245203"/>
              <a:ext cx="280604" cy="20630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1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zh-CN" dirty="0"/>
              <a:t>通用序列类型操作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86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序列类型运算符</a:t>
            </a:r>
            <a:endParaRPr lang="zh-CN" altLang="en-US" sz="2800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377233"/>
              </p:ext>
            </p:extLst>
          </p:nvPr>
        </p:nvGraphicFramePr>
        <p:xfrm>
          <a:off x="395536" y="1635646"/>
          <a:ext cx="8136905" cy="396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2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4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s[i]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s[</a:t>
                      </a:r>
                      <a:r>
                        <a:rPr lang="en-US" altLang="zh-CN" sz="2000" b="1" dirty="0" err="1">
                          <a:effectLst/>
                        </a:rPr>
                        <a:t>i:j</a:t>
                      </a:r>
                      <a:r>
                        <a:rPr lang="en-US" altLang="zh-CN" sz="2000" b="1" dirty="0">
                          <a:effectLst/>
                        </a:rPr>
                        <a:t>]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s[</a:t>
                      </a:r>
                      <a:r>
                        <a:rPr lang="en-US" altLang="zh-CN" sz="2000" b="1" dirty="0" err="1">
                          <a:effectLst/>
                        </a:rPr>
                        <a:t>i:j:k</a:t>
                      </a:r>
                      <a:r>
                        <a:rPr lang="en-US" altLang="zh-CN" sz="2000" b="1" dirty="0">
                          <a:effectLst/>
                        </a:rPr>
                        <a:t>]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s * n, n * 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s + 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x in 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effectLst/>
                        </a:rPr>
                        <a:t>x not in s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119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323528" y="3075444"/>
            <a:ext cx="2023103" cy="919636"/>
            <a:chOff x="1763688" y="1635678"/>
            <a:chExt cx="2455154" cy="1116032"/>
          </a:xfrm>
        </p:grpSpPr>
        <p:grpSp>
          <p:nvGrpSpPr>
            <p:cNvPr id="19" name="组合 18"/>
            <p:cNvGrpSpPr/>
            <p:nvPr/>
          </p:nvGrpSpPr>
          <p:grpSpPr>
            <a:xfrm>
              <a:off x="1763688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9" name="斜纹 8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斜纹 9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4" name="直接连接符 13"/>
              <p:cNvCxnSpPr>
                <a:stCxn id="8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8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矩形 7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111727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1" name="椭圆 20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26" name="斜纹 25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斜纹 26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3" name="直接连接符 22"/>
              <p:cNvCxnSpPr>
                <a:stCxn id="25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5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459766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9" name="椭圆 28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34" name="斜纹 33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斜纹 34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1" name="直接连接符 30"/>
              <p:cNvCxnSpPr>
                <a:stCxn id="33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3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2807805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椭圆 36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8" name="组合 37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42" name="斜纹 41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斜纹 42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9" name="直接连接符 38"/>
              <p:cNvCxnSpPr>
                <a:stCxn id="41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41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155844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5" name="椭圆 44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50" name="斜纹 49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斜纹 50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7" name="直接连接符 46"/>
              <p:cNvCxnSpPr>
                <a:stCxn id="49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49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3503883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3" name="椭圆 52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58" name="斜纹 57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斜纹 58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5" name="直接连接符 54"/>
              <p:cNvCxnSpPr>
                <a:stCxn id="57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7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3851920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1" name="椭圆 60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66" name="斜纹 65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斜纹 66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3" name="直接连接符 62"/>
              <p:cNvCxnSpPr>
                <a:stCxn id="65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65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69" name="表格 68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6214453"/>
              </p:ext>
            </p:extLst>
          </p:nvPr>
        </p:nvGraphicFramePr>
        <p:xfrm>
          <a:off x="323531" y="4054515"/>
          <a:ext cx="20230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14">
                  <a:extLst>
                    <a:ext uri="{9D8B030D-6E8A-4147-A177-3AD203B41FA5}">
                      <a16:colId xmlns:a16="http://schemas.microsoft.com/office/drawing/2014/main" val="1202278604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2474836171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374794512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4197656714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3240888823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1509953909"/>
                    </a:ext>
                  </a:extLst>
                </a:gridCol>
                <a:gridCol w="289014">
                  <a:extLst>
                    <a:ext uri="{9D8B030D-6E8A-4147-A177-3AD203B41FA5}">
                      <a16:colId xmlns:a16="http://schemas.microsoft.com/office/drawing/2014/main" val="221035410"/>
                    </a:ext>
                  </a:extLst>
                </a:gridCol>
              </a:tblGrid>
              <a:tr h="245137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84474"/>
                  </a:ext>
                </a:extLst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3533167" y="3131825"/>
            <a:ext cx="362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切片操作的形式为：</a:t>
            </a:r>
          </a:p>
        </p:txBody>
      </p:sp>
      <p:sp>
        <p:nvSpPr>
          <p:cNvPr id="71" name="矩形 70"/>
          <p:cNvSpPr/>
          <p:nvPr/>
        </p:nvSpPr>
        <p:spPr>
          <a:xfrm>
            <a:off x="3624950" y="3655367"/>
            <a:ext cx="458343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sequence[</a:t>
            </a:r>
            <a:r>
              <a:rPr lang="en-US" altLang="zh-CN" sz="2400" kern="1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startindex</a:t>
            </a: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 : </a:t>
            </a:r>
            <a:r>
              <a:rPr lang="en-US" altLang="zh-CN" sz="2400" kern="1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endindex</a:t>
            </a: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89255" y="4387327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索引值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610320" y="1208277"/>
            <a:ext cx="8354167" cy="1861671"/>
            <a:chOff x="548640" y="2245203"/>
            <a:chExt cx="1654156" cy="1066845"/>
          </a:xfrm>
        </p:grpSpPr>
        <p:sp>
          <p:nvSpPr>
            <p:cNvPr id="74" name="任意多边形 73"/>
            <p:cNvSpPr/>
            <p:nvPr/>
          </p:nvSpPr>
          <p:spPr>
            <a:xfrm>
              <a:off x="548640" y="2245203"/>
              <a:ext cx="1654156" cy="106684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800" spc="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2800" kern="0" spc="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American Express Company</a:t>
              </a:r>
              <a:r>
                <a:rPr lang="en-US" altLang="zh-CN" sz="2800" spc="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'</a:t>
              </a:r>
              <a:endParaRPr lang="zh-CN" altLang="zh-CN" sz="2800" spc="400" dirty="0">
                <a:solidFill>
                  <a:schemeClr val="accent3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[9: 16]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'Express'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75" name="椭圆形标注 74"/>
            <p:cNvSpPr/>
            <p:nvPr/>
          </p:nvSpPr>
          <p:spPr>
            <a:xfrm>
              <a:off x="610615" y="2275476"/>
              <a:ext cx="280604" cy="20630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4F5C00B-9082-47D5-87E1-5B05376ED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9233"/>
              </p:ext>
            </p:extLst>
          </p:nvPr>
        </p:nvGraphicFramePr>
        <p:xfrm>
          <a:off x="2222280" y="1344732"/>
          <a:ext cx="44379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53">
                  <a:extLst>
                    <a:ext uri="{9D8B030D-6E8A-4147-A177-3AD203B41FA5}">
                      <a16:colId xmlns:a16="http://schemas.microsoft.com/office/drawing/2014/main" val="825315106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949045826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3846129364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1948373485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1748458390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2409521126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601643788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3102992967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1963207858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3588384632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82280183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176050171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3019321084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2674651151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3039191171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4163213416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2067873028"/>
                    </a:ext>
                  </a:extLst>
                </a:gridCol>
                <a:gridCol w="246553">
                  <a:extLst>
                    <a:ext uri="{9D8B030D-6E8A-4147-A177-3AD203B41FA5}">
                      <a16:colId xmlns:a16="http://schemas.microsoft.com/office/drawing/2014/main" val="2887787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0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2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3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4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5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6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7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8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9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10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11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12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13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14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15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16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spc="400" baseline="0" dirty="0"/>
                        <a:t>17</a:t>
                      </a:r>
                      <a:endParaRPr lang="zh-CN" altLang="en-US" sz="1000" b="0" spc="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07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971599" y="1078194"/>
            <a:ext cx="7488833" cy="3149739"/>
            <a:chOff x="86538" y="2121408"/>
            <a:chExt cx="2349729" cy="1464642"/>
          </a:xfrm>
        </p:grpSpPr>
        <p:sp>
          <p:nvSpPr>
            <p:cNvPr id="9" name="任意多边形 8"/>
            <p:cNvSpPr/>
            <p:nvPr/>
          </p:nvSpPr>
          <p:spPr>
            <a:xfrm>
              <a:off x="86538" y="2121408"/>
              <a:ext cx="2349729" cy="146464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aList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r>
                <a:rPr lang="en-US" altLang="zh-CN" sz="2400" dirty="0"/>
                <a:t>&gt;&gt;&gt; aList [0: 5]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['Mon.', 'Tues.', 'Wed.', 'Thur.', 'Fri.']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aList[: 5]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['Mon.', 'Tues.', 'Wed.', 'Thur.', 'Fri.']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aList[5: 7]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['Sat.', 'Sun.']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154319" y="2122045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931" y="2643758"/>
            <a:ext cx="1278782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3.1</a:t>
            </a:r>
            <a:endParaRPr lang="zh-CN" alt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936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323526" y="880222"/>
            <a:ext cx="8568953" cy="3949030"/>
          </a:xfrm>
          <a:custGeom>
            <a:avLst/>
            <a:gdLst>
              <a:gd name="connsiteX0" fmla="*/ 0 w 1764792"/>
              <a:gd name="connsiteY0" fmla="*/ 0 h 2167128"/>
              <a:gd name="connsiteX1" fmla="*/ 0 w 1764792"/>
              <a:gd name="connsiteY1" fmla="*/ 2167128 h 2167128"/>
              <a:gd name="connsiteX2" fmla="*/ 1764792 w 1764792"/>
              <a:gd name="connsiteY2" fmla="*/ 2167128 h 216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4792" h="2167128">
                <a:moveTo>
                  <a:pt x="0" y="0"/>
                </a:moveTo>
                <a:lnTo>
                  <a:pt x="0" y="2167128"/>
                </a:lnTo>
                <a:lnTo>
                  <a:pt x="1764792" y="2167128"/>
                </a:lnTo>
              </a:path>
            </a:pathLst>
          </a:cu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altLang="zh-CN" sz="2000" dirty="0"/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aList</a:t>
            </a:r>
            <a:r>
              <a:rPr lang="en-US" altLang="zh-CN" sz="2200" dirty="0"/>
              <a:t> = [</a:t>
            </a:r>
            <a:r>
              <a:rPr lang="en-US" altLang="zh-CN" sz="2200" dirty="0">
                <a:solidFill>
                  <a:schemeClr val="accent3"/>
                </a:solidFill>
              </a:rPr>
              <a:t>'Mon.'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'Tues.'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'Wed.'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'Thur.'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'Fri.'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'Sat.'</a:t>
            </a:r>
            <a:r>
              <a:rPr lang="en-US" altLang="zh-CN" sz="2200" dirty="0"/>
              <a:t>, </a:t>
            </a:r>
            <a:r>
              <a:rPr lang="en-US" altLang="zh-CN" sz="2200" dirty="0">
                <a:solidFill>
                  <a:schemeClr val="accent3"/>
                </a:solidFill>
              </a:rPr>
              <a:t>'Sun.'</a:t>
            </a:r>
            <a:r>
              <a:rPr lang="en-US" altLang="zh-CN" sz="2200" dirty="0"/>
              <a:t>]</a:t>
            </a:r>
            <a:endParaRPr lang="zh-CN" altLang="zh-CN" sz="2200" dirty="0"/>
          </a:p>
          <a:p>
            <a:r>
              <a:rPr lang="en-US" altLang="zh-CN" sz="2200" dirty="0"/>
              <a:t>&gt;&gt;&gt; aList[-2: -1]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>
                <a:solidFill>
                  <a:srgbClr val="0070C0"/>
                </a:solidFill>
              </a:rPr>
              <a:t>['Sat.']</a:t>
            </a:r>
          </a:p>
          <a:p>
            <a:r>
              <a:rPr lang="en-US" altLang="zh-CN" sz="2200" dirty="0"/>
              <a:t>&gt;&gt;&gt; </a:t>
            </a:r>
            <a:r>
              <a:rPr lang="en-US" altLang="zh-CN" sz="2200" dirty="0" err="1"/>
              <a:t>aList</a:t>
            </a:r>
            <a:r>
              <a:rPr lang="en-US" altLang="zh-CN" sz="2200" dirty="0"/>
              <a:t>[1:-1]</a:t>
            </a:r>
          </a:p>
          <a:p>
            <a:r>
              <a:rPr lang="en-US" altLang="zh-CN" sz="2200" dirty="0">
                <a:solidFill>
                  <a:srgbClr val="0070C0"/>
                </a:solidFill>
              </a:rPr>
              <a:t>['Tues.', 'Wed.', 'Thur.', 'Fri.', 'Sat.']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/>
              <a:t>&gt;&gt;&gt; aList[-2: -3]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70C0"/>
                </a:solidFill>
              </a:rPr>
              <a:t>[]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/>
              <a:t>&gt;&gt;&gt; aList[-2:]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70C0"/>
                </a:solidFill>
              </a:rPr>
              <a:t>['Sat.', 'Sun.']</a:t>
            </a:r>
            <a:endParaRPr lang="zh-CN" altLang="zh-CN" sz="2200" dirty="0">
              <a:solidFill>
                <a:srgbClr val="0070C0"/>
              </a:solidFill>
            </a:endParaRPr>
          </a:p>
          <a:p>
            <a:r>
              <a:rPr lang="en-US" altLang="zh-CN" sz="2200" dirty="0"/>
              <a:t>&gt;&gt;&gt; aList[:]</a:t>
            </a:r>
            <a:endParaRPr lang="zh-CN" altLang="zh-CN" sz="2200" dirty="0"/>
          </a:p>
          <a:p>
            <a:r>
              <a:rPr lang="en-US" altLang="zh-CN" sz="2200" dirty="0">
                <a:solidFill>
                  <a:srgbClr val="0070C0"/>
                </a:solidFill>
              </a:rPr>
              <a:t>['Mon.', 'Tues.', 'Wed.', 'Thur.', 'Fri.', 'Sat.', 'Sun.']</a:t>
            </a:r>
            <a:endParaRPr lang="zh-CN" altLang="zh-CN" sz="2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41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416620" y="1127449"/>
            <a:ext cx="5893626" cy="1367286"/>
            <a:chOff x="-246252" y="2549980"/>
            <a:chExt cx="5893626" cy="1367286"/>
          </a:xfrm>
        </p:grpSpPr>
        <p:sp>
          <p:nvSpPr>
            <p:cNvPr id="5" name="矩形 4"/>
            <p:cNvSpPr/>
            <p:nvPr/>
          </p:nvSpPr>
          <p:spPr>
            <a:xfrm>
              <a:off x="-246252" y="2549980"/>
              <a:ext cx="589362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切片</a:t>
              </a:r>
              <a:r>
                <a: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操作的另一种格式，可以选择切片操作时的步长：</a:t>
              </a:r>
              <a:endPara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-132143" y="3455601"/>
              <a:ext cx="5553251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sequence[</a:t>
              </a:r>
              <a:r>
                <a:rPr lang="en-US" altLang="zh-CN" sz="2400" kern="100" dirty="0" err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startindex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: </a:t>
              </a:r>
              <a:r>
                <a:rPr lang="en-US" altLang="zh-CN" sz="2400" kern="100" dirty="0" err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endindex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: steps]</a:t>
              </a:r>
              <a:endParaRPr lang="zh-CN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39552" y="2772545"/>
            <a:ext cx="3822970" cy="461665"/>
            <a:chOff x="4067944" y="3389679"/>
            <a:chExt cx="3822970" cy="461665"/>
          </a:xfrm>
        </p:grpSpPr>
        <p:sp>
          <p:nvSpPr>
            <p:cNvPr id="7" name="矩形 6"/>
            <p:cNvSpPr/>
            <p:nvPr/>
          </p:nvSpPr>
          <p:spPr>
            <a:xfrm>
              <a:off x="4067944" y="3389679"/>
              <a:ext cx="3822970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altLang="zh-CN" sz="2400" dirty="0" err="1"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aList</a:t>
              </a:r>
              <a:r>
                <a:rPr lang="en-US" altLang="zh-CN" sz="2400" dirty="0"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[0: 5</a:t>
              </a:r>
              <a:r>
                <a:rPr lang="en-US" altLang="zh-CN" sz="2400" dirty="0">
                  <a:solidFill>
                    <a:schemeClr val="tx1"/>
                  </a:solidFill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]</a:t>
              </a:r>
              <a:r>
                <a:rPr lang="en-US" altLang="zh-CN" sz="2400" dirty="0"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en-US" altLang="zh-CN" sz="2400" dirty="0" err="1"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aList</a:t>
              </a:r>
              <a:r>
                <a:rPr lang="en-US" altLang="zh-CN" sz="2400" dirty="0">
                  <a:latin typeface="+mj-lt"/>
                  <a:ea typeface="新宋体" panose="02010609030101010101" pitchFamily="49" charset="-122"/>
                  <a:cs typeface="Times New Roman" panose="02020603050405020304" pitchFamily="18" charset="0"/>
                </a:rPr>
                <a:t>[0: 5: 1]</a:t>
              </a:r>
              <a:endParaRPr lang="zh-CN" altLang="en-US" sz="2400" dirty="0">
                <a:latin typeface="+mj-lt"/>
              </a:endParaRPr>
            </a:p>
          </p:txBody>
        </p:sp>
        <p:sp>
          <p:nvSpPr>
            <p:cNvPr id="8" name="等号 7"/>
            <p:cNvSpPr/>
            <p:nvPr/>
          </p:nvSpPr>
          <p:spPr>
            <a:xfrm>
              <a:off x="5580112" y="3512499"/>
              <a:ext cx="504056" cy="216024"/>
            </a:xfrm>
            <a:prstGeom prst="mathEqual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5940384" y="2716217"/>
            <a:ext cx="2448000" cy="1112780"/>
            <a:chOff x="1763688" y="1635678"/>
            <a:chExt cx="2455154" cy="11160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763688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60" name="椭圆 59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1" name="组合 60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65" name="斜纹 64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斜纹 65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2" name="直接连接符 61"/>
              <p:cNvCxnSpPr>
                <a:stCxn id="64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>
                <a:stCxn id="64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111727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3" name="椭圆 52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58" name="斜纹 57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斜纹 58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5" name="直接连接符 54"/>
              <p:cNvCxnSpPr>
                <a:stCxn id="57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>
                <a:stCxn id="57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2459766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6" name="椭圆 45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51" name="斜纹 50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斜纹 51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8" name="直接连接符 47"/>
              <p:cNvCxnSpPr>
                <a:stCxn id="50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50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807805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9" name="椭圆 38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44" name="斜纹 43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斜纹 44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1" name="直接连接符 40"/>
              <p:cNvCxnSpPr>
                <a:stCxn id="43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43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155844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2" name="椭圆 31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37" name="斜纹 36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斜纹 37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4" name="直接连接符 33"/>
              <p:cNvCxnSpPr>
                <a:stCxn id="36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>
                <a:stCxn id="36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3503883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5" name="椭圆 24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30" name="斜纹 29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斜纹 30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7" name="直接连接符 26"/>
              <p:cNvCxnSpPr>
                <a:stCxn id="29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29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矩形 28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851920" y="1635678"/>
              <a:ext cx="366922" cy="1116032"/>
              <a:chOff x="1763688" y="1635678"/>
              <a:chExt cx="366922" cy="111603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8" name="椭圆 17"/>
              <p:cNvSpPr/>
              <p:nvPr/>
            </p:nvSpPr>
            <p:spPr>
              <a:xfrm>
                <a:off x="1803070" y="1635678"/>
                <a:ext cx="288000" cy="288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835712" y="2211710"/>
                <a:ext cx="215992" cy="540000"/>
                <a:chOff x="1835712" y="2211710"/>
                <a:chExt cx="215992" cy="540000"/>
              </a:xfrm>
              <a:grpFill/>
            </p:grpSpPr>
            <p:sp>
              <p:nvSpPr>
                <p:cNvPr id="23" name="斜纹 22"/>
                <p:cNvSpPr/>
                <p:nvPr/>
              </p:nvSpPr>
              <p:spPr>
                <a:xfrm>
                  <a:off x="1835712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斜纹 23"/>
                <p:cNvSpPr/>
                <p:nvPr/>
              </p:nvSpPr>
              <p:spPr>
                <a:xfrm flipH="1">
                  <a:off x="1907704" y="2211710"/>
                  <a:ext cx="144000" cy="540000"/>
                </a:xfrm>
                <a:prstGeom prst="diagStrip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" name="直接连接符 19"/>
              <p:cNvCxnSpPr>
                <a:stCxn id="22" idx="0"/>
              </p:cNvCxnSpPr>
              <p:nvPr/>
            </p:nvCxnSpPr>
            <p:spPr>
              <a:xfrm>
                <a:off x="1943708" y="1923678"/>
                <a:ext cx="186902" cy="144016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22" idx="0"/>
              </p:cNvCxnSpPr>
              <p:nvPr/>
            </p:nvCxnSpPr>
            <p:spPr>
              <a:xfrm flipH="1">
                <a:off x="1763688" y="1923678"/>
                <a:ext cx="180020" cy="144000"/>
              </a:xfrm>
              <a:prstGeom prst="line">
                <a:avLst/>
              </a:prstGeom>
              <a:grpFill/>
              <a:ln w="762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907704" y="1923678"/>
                <a:ext cx="72008" cy="28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03443"/>
              </p:ext>
            </p:extLst>
          </p:nvPr>
        </p:nvGraphicFramePr>
        <p:xfrm>
          <a:off x="5966283" y="3857084"/>
          <a:ext cx="245515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736">
                  <a:extLst>
                    <a:ext uri="{9D8B030D-6E8A-4147-A177-3AD203B41FA5}">
                      <a16:colId xmlns:a16="http://schemas.microsoft.com/office/drawing/2014/main" val="1202278604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2474836171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374794512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4197656714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3240888823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1509953909"/>
                    </a:ext>
                  </a:extLst>
                </a:gridCol>
                <a:gridCol w="350736">
                  <a:extLst>
                    <a:ext uri="{9D8B030D-6E8A-4147-A177-3AD203B41FA5}">
                      <a16:colId xmlns:a16="http://schemas.microsoft.com/office/drawing/2014/main" val="221035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84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11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3568" y="1070991"/>
            <a:ext cx="7776863" cy="3660999"/>
            <a:chOff x="109132" y="2121407"/>
            <a:chExt cx="2440102" cy="1823258"/>
          </a:xfrm>
        </p:grpSpPr>
        <p:sp>
          <p:nvSpPr>
            <p:cNvPr id="6" name="任意多边形 5"/>
            <p:cNvSpPr/>
            <p:nvPr/>
          </p:nvSpPr>
          <p:spPr>
            <a:xfrm>
              <a:off x="109132" y="2121407"/>
              <a:ext cx="2440102" cy="182325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aList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r>
                <a:rPr lang="en-US" altLang="zh-CN" sz="2400" dirty="0"/>
                <a:t>&gt;&gt;&gt; aList[1: 6: 3]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['Tues.', 'Fri.']</a:t>
              </a:r>
            </a:p>
            <a:p>
              <a:r>
                <a:rPr lang="en-US" altLang="zh-CN" sz="2400" dirty="0"/>
                <a:t>&gt;&gt;&gt; aList[::3]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['Mon.', 'Thur.', 'Sun.']</a:t>
              </a:r>
            </a:p>
            <a:p>
              <a:r>
                <a:rPr lang="en-US" altLang="zh-CN" sz="2400" dirty="0"/>
                <a:t>&gt;&gt;&gt; aList[::-3]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['Sun.', 'Thur.', 'Mon.']</a:t>
              </a:r>
            </a:p>
            <a:p>
              <a:r>
                <a:rPr lang="en-US" altLang="zh-CN" sz="2400" dirty="0"/>
                <a:t>&gt;&gt;&gt; aList[5: 1: -2]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['Sat.', 'Thur.']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222100" y="2121407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9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555776" y="1419622"/>
            <a:ext cx="4186807" cy="2649712"/>
            <a:chOff x="493222" y="2224845"/>
            <a:chExt cx="1313671" cy="1319615"/>
          </a:xfrm>
        </p:grpSpPr>
        <p:sp>
          <p:nvSpPr>
            <p:cNvPr id="6" name="任意多边形 5"/>
            <p:cNvSpPr/>
            <p:nvPr/>
          </p:nvSpPr>
          <p:spPr>
            <a:xfrm>
              <a:off x="493222" y="2224845"/>
              <a:ext cx="1313671" cy="131961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'apple'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[::-1]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elppa</a:t>
              </a:r>
              <a:r>
                <a:rPr lang="en-US" altLang="zh-CN" sz="2400">
                  <a:solidFill>
                    <a:srgbClr val="0070C0"/>
                  </a:solidFill>
                </a:rPr>
                <a:t>'</a:t>
              </a:r>
            </a:p>
            <a:p>
              <a:r>
                <a:rPr lang="en-US" altLang="zh-CN" sz="2400"/>
                <a:t>&gt;&gt;&gt; </a:t>
              </a:r>
              <a:r>
                <a:rPr lang="en-US" altLang="zh-CN" sz="2400" dirty="0" err="1"/>
                <a:t>aTuple</a:t>
              </a:r>
              <a:r>
                <a:rPr lang="en-US" altLang="zh-CN" sz="2400" dirty="0"/>
                <a:t> = (3, 2, 5, 1, 4, 6)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aTuple</a:t>
              </a:r>
              <a:r>
                <a:rPr lang="en-US" altLang="zh-CN" sz="2400" dirty="0"/>
                <a:t>[1: : 2]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(2, 1, 6)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561003" y="2224845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828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791580" y="1255731"/>
            <a:ext cx="7560840" cy="2684171"/>
            <a:chOff x="-270984" y="2121409"/>
            <a:chExt cx="2884691" cy="1538184"/>
          </a:xfrm>
        </p:grpSpPr>
        <p:sp>
          <p:nvSpPr>
            <p:cNvPr id="9" name="任意多边形 8"/>
            <p:cNvSpPr/>
            <p:nvPr/>
          </p:nvSpPr>
          <p:spPr>
            <a:xfrm>
              <a:off x="-270984" y="2121409"/>
              <a:ext cx="2884691" cy="153818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lnSpc>
                  <a:spcPct val="130000"/>
                </a:lnSpc>
              </a:pPr>
              <a:r>
                <a:rPr lang="en-US" altLang="zh-CN" sz="2400" dirty="0"/>
                <a:t>&gt;&gt;&gt; aList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pPr>
                <a:lnSpc>
                  <a:spcPct val="130000"/>
                </a:lnSpc>
              </a:pPr>
              <a:r>
                <a:rPr lang="en-US" altLang="zh-CN" sz="2400" dirty="0"/>
                <a:t>&gt;&gt;&gt; day = aList[</a:t>
              </a:r>
              <a:r>
                <a:rPr lang="en-US" altLang="zh-CN" sz="2400" dirty="0" err="1">
                  <a:solidFill>
                    <a:srgbClr val="7030A0"/>
                  </a:solidFill>
                </a:rPr>
                <a:t>int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input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day of the week(1-7): '</a:t>
              </a:r>
              <a:r>
                <a:rPr lang="en-US" altLang="zh-CN" sz="2400" dirty="0"/>
                <a:t>)) - 1]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rgbClr val="0070C0"/>
                  </a:solidFill>
                </a:rPr>
                <a:t>The day of the week(1-7): </a:t>
              </a:r>
              <a:r>
                <a:rPr lang="en-US" altLang="zh-CN" sz="2400" dirty="0"/>
                <a:t>5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'Today is ' </a:t>
              </a:r>
              <a:r>
                <a:rPr lang="en-US" altLang="zh-CN" sz="2400" dirty="0"/>
                <a:t>+ day +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'.'</a:t>
              </a:r>
              <a:r>
                <a:rPr lang="en-US" altLang="zh-CN" sz="2400" dirty="0"/>
                <a:t>)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rgbClr val="0070C0"/>
                  </a:solidFill>
                </a:rPr>
                <a:t>Today is Fri..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174828" y="2131571"/>
              <a:ext cx="280604" cy="20630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8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切片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7200" y="1347615"/>
            <a:ext cx="8417504" cy="2592287"/>
            <a:chOff x="448035" y="2121408"/>
            <a:chExt cx="2686495" cy="1291016"/>
          </a:xfrm>
        </p:grpSpPr>
        <p:sp>
          <p:nvSpPr>
            <p:cNvPr id="11" name="任意多边形 10"/>
            <p:cNvSpPr/>
            <p:nvPr/>
          </p:nvSpPr>
          <p:spPr>
            <a:xfrm>
              <a:off x="448035" y="2121408"/>
              <a:ext cx="2686495" cy="129101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&gt;&gt;&gt; week = [</a:t>
              </a:r>
              <a:r>
                <a:rPr lang="en-US" altLang="zh-CN" dirty="0">
                  <a:solidFill>
                    <a:schemeClr val="accent3"/>
                  </a:solidFill>
                </a:rPr>
                <a:t>'Monday'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'Tuesday'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'Wednesday'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'Thursday'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'Friday'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'Saturday'</a:t>
              </a:r>
              <a:r>
                <a:rPr lang="en-US" altLang="zh-CN" dirty="0"/>
                <a:t>, </a:t>
              </a:r>
              <a:r>
                <a:rPr lang="en-US" altLang="zh-CN" dirty="0">
                  <a:solidFill>
                    <a:schemeClr val="accent3"/>
                  </a:solidFill>
                </a:rPr>
                <a:t>'Sunday'</a:t>
              </a:r>
              <a:r>
                <a:rPr lang="en-US" altLang="zh-CN" dirty="0"/>
                <a:t>]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/>
                <a:t>&gt;&gt;&gt; </a:t>
              </a:r>
              <a:r>
                <a:rPr lang="en-US" altLang="zh-CN" dirty="0">
                  <a:solidFill>
                    <a:srgbClr val="7030A0"/>
                  </a:solidFill>
                </a:rPr>
                <a:t>print</a:t>
              </a:r>
              <a:r>
                <a:rPr lang="en-US" altLang="zh-CN" dirty="0"/>
                <a:t>(week[1], week[-2], </a:t>
              </a:r>
              <a:r>
                <a:rPr lang="en-US" altLang="zh-CN" dirty="0">
                  <a:solidFill>
                    <a:schemeClr val="accent3"/>
                  </a:solidFill>
                </a:rPr>
                <a:t>'\n'</a:t>
              </a:r>
              <a:r>
                <a:rPr lang="en-US" altLang="zh-CN" dirty="0"/>
                <a:t>, week[1:4], </a:t>
              </a:r>
              <a:r>
                <a:rPr lang="en-US" altLang="zh-CN" dirty="0">
                  <a:solidFill>
                    <a:schemeClr val="accent3"/>
                  </a:solidFill>
                </a:rPr>
                <a:t>'\n'</a:t>
              </a:r>
              <a:r>
                <a:rPr lang="en-US" altLang="zh-CN" dirty="0"/>
                <a:t>, week[:6], </a:t>
              </a:r>
              <a:r>
                <a:rPr lang="en-US" altLang="zh-CN" dirty="0">
                  <a:solidFill>
                    <a:schemeClr val="accent3"/>
                  </a:solidFill>
                </a:rPr>
                <a:t>'\n'</a:t>
              </a:r>
              <a:r>
                <a:rPr lang="en-US" altLang="zh-CN" dirty="0"/>
                <a:t>, week[::-1])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rgbClr val="0070C0"/>
                  </a:solidFill>
                </a:rPr>
                <a:t>Tuesday Saturday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rgbClr val="0070C0"/>
                  </a:solidFill>
                </a:rPr>
                <a:t>['Tuesday', 'Wednesday', 'Thursday']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rgbClr val="0070C0"/>
                  </a:solidFill>
                </a:rPr>
                <a:t>['Monday', 'Tuesday', 'Wednesday', 'Thursday', 'Friday', 'Saturday'] </a:t>
              </a:r>
            </a:p>
            <a:p>
              <a:pPr>
                <a:lnSpc>
                  <a:spcPct val="130000"/>
                </a:lnSpc>
              </a:pPr>
              <a:r>
                <a:rPr lang="en-US" altLang="zh-CN" dirty="0">
                  <a:solidFill>
                    <a:srgbClr val="0070C0"/>
                  </a:solidFill>
                </a:rPr>
                <a:t>['Sunday', 'Saturday', 'Friday', 'Thursday', 'Wednesday', 'Tuesday', 'Monday']</a:t>
              </a: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493222" y="2121408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1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292080" y="1365470"/>
            <a:ext cx="2848857" cy="993594"/>
            <a:chOff x="4601821" y="1518173"/>
            <a:chExt cx="2848857" cy="993594"/>
          </a:xfrm>
        </p:grpSpPr>
        <p:sp>
          <p:nvSpPr>
            <p:cNvPr id="5" name="矩形 4"/>
            <p:cNvSpPr/>
            <p:nvPr/>
          </p:nvSpPr>
          <p:spPr>
            <a:xfrm>
              <a:off x="4601821" y="1518173"/>
              <a:ext cx="28488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重复</a:t>
              </a:r>
              <a:r>
                <a: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操作的形式为：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4669948" y="2050102"/>
              <a:ext cx="2712602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sequence </a:t>
              </a:r>
              <a:r>
                <a:rPr lang="en-US" altLang="zh-CN" sz="2400" kern="100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* 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copies</a:t>
              </a:r>
              <a:endParaRPr lang="zh-CN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7201" y="1005470"/>
            <a:ext cx="5616625" cy="3708661"/>
            <a:chOff x="447878" y="2121408"/>
            <a:chExt cx="1792578" cy="1846995"/>
          </a:xfrm>
        </p:grpSpPr>
        <p:sp>
          <p:nvSpPr>
            <p:cNvPr id="8" name="任意多边形 7"/>
            <p:cNvSpPr/>
            <p:nvPr/>
          </p:nvSpPr>
          <p:spPr>
            <a:xfrm>
              <a:off x="447878" y="2121408"/>
              <a:ext cx="1792578" cy="184699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'apple'</a:t>
              </a:r>
              <a:r>
                <a:rPr lang="en-US" altLang="zh-CN" sz="2400" dirty="0"/>
                <a:t> * 3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appleappleapple</a:t>
              </a:r>
              <a:r>
                <a:rPr lang="en-US" altLang="zh-CN" sz="2400" dirty="0">
                  <a:solidFill>
                    <a:srgbClr val="0070C0"/>
                  </a:solidFill>
                </a:rPr>
                <a:t>'</a:t>
              </a:r>
            </a:p>
            <a:p>
              <a:r>
                <a:rPr lang="en-US" altLang="zh-CN" sz="2400" dirty="0"/>
                <a:t>&gt;&gt;&gt; (1, 2, 3) * 2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(1, 2, 3, 1, 2, 3)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aTuple</a:t>
              </a:r>
              <a:r>
                <a:rPr lang="en-US" altLang="zh-CN" sz="2400" dirty="0"/>
                <a:t> = (3, 2, 5, 1)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aTuple</a:t>
              </a:r>
              <a:r>
                <a:rPr lang="en-US" altLang="zh-CN" sz="2400" dirty="0"/>
                <a:t> * 3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(3, 2, 5, 1, 3, 2, 5, 1, 3, 2, 5, 1)</a:t>
              </a:r>
            </a:p>
            <a:p>
              <a:r>
                <a:rPr lang="en-US" altLang="zh-CN" sz="2400" dirty="0"/>
                <a:t>&gt;&gt;&gt;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'P'</a:t>
              </a:r>
              <a:r>
                <a:rPr lang="en-US" altLang="zh-CN" sz="2400" dirty="0"/>
                <a:t> 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'y'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'o'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'n'</a:t>
              </a:r>
              <a:r>
                <a:rPr lang="en-US" altLang="zh-CN" sz="2400" dirty="0"/>
                <a:t>] * 2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['P', 'y', 't', 'h', 'o', 'n', 'P', 'y', 't', 'h', 'o', 'n']</a:t>
              </a:r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493222" y="2121408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56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连接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32040" y="1203598"/>
            <a:ext cx="3594126" cy="977336"/>
            <a:chOff x="4151379" y="1687329"/>
            <a:chExt cx="3594126" cy="977336"/>
          </a:xfrm>
        </p:grpSpPr>
        <p:sp>
          <p:nvSpPr>
            <p:cNvPr id="6" name="矩形 5"/>
            <p:cNvSpPr/>
            <p:nvPr/>
          </p:nvSpPr>
          <p:spPr>
            <a:xfrm>
              <a:off x="4151379" y="1687329"/>
              <a:ext cx="286328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连接</a:t>
              </a:r>
              <a:r>
                <a: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操作的形式为：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223387" y="2203000"/>
              <a:ext cx="3522118" cy="4616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sequence1 </a:t>
              </a:r>
              <a:r>
                <a:rPr lang="en-US" altLang="zh-CN" sz="2400" kern="100" dirty="0">
                  <a:solidFill>
                    <a:srgbClr val="FF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sequence2</a:t>
              </a:r>
              <a:endParaRPr lang="zh-CN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57202" y="951590"/>
            <a:ext cx="7139134" cy="3780401"/>
            <a:chOff x="442458" y="2067625"/>
            <a:chExt cx="2240006" cy="1882723"/>
          </a:xfrm>
        </p:grpSpPr>
        <p:sp>
          <p:nvSpPr>
            <p:cNvPr id="9" name="任意多边形 8"/>
            <p:cNvSpPr/>
            <p:nvPr/>
          </p:nvSpPr>
          <p:spPr>
            <a:xfrm>
              <a:off x="442458" y="2076581"/>
              <a:ext cx="2240006" cy="1873767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000" dirty="0"/>
                <a:t>&gt;&gt;&gt; [1, 2, 3] + [4, 5, 6]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[1, 2, 3, 4, 5, 6]</a:t>
              </a:r>
            </a:p>
            <a:p>
              <a:r>
                <a:rPr lang="en-US" altLang="zh-CN" sz="2000" dirty="0"/>
                <a:t>&gt;&gt;&gt; (1, 2, 3) + (4, 5, 6)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(1, 2, 3, 4, 5, 6)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'pine'</a:t>
              </a:r>
              <a:r>
                <a:rPr lang="en-US" altLang="zh-CN" sz="2000" dirty="0"/>
                <a:t> +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'apple'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'pineapple'</a:t>
              </a:r>
            </a:p>
            <a:p>
              <a:r>
                <a:rPr lang="en-US" altLang="zh-CN" sz="2000" dirty="0"/>
                <a:t>&gt;&gt;&gt; [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't'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'e'</a:t>
              </a:r>
              <a:r>
                <a:rPr lang="en-US" altLang="zh-CN" sz="2000" dirty="0"/>
                <a:t>] +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'apple'</a:t>
              </a: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"&lt;pyshell#2&gt;", line 1, in &lt;module&gt;</a:t>
              </a: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['t', 'h', 'e'] + 'apple'</a:t>
              </a: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can only concatenate list (not "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str</a:t>
              </a:r>
              <a:r>
                <a:rPr lang="en-US" altLang="zh-CN" sz="2000" dirty="0">
                  <a:solidFill>
                    <a:srgbClr val="C00000"/>
                  </a:solidFill>
                </a:rPr>
                <a:t>") to list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513484" y="2067625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判断成员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457200" y="1026519"/>
            <a:ext cx="7427169" cy="3057399"/>
            <a:chOff x="444577" y="1761935"/>
            <a:chExt cx="2330381" cy="1522652"/>
          </a:xfrm>
        </p:grpSpPr>
        <p:sp>
          <p:nvSpPr>
            <p:cNvPr id="11" name="任意多边形 10"/>
            <p:cNvSpPr/>
            <p:nvPr/>
          </p:nvSpPr>
          <p:spPr>
            <a:xfrm>
              <a:off x="444577" y="1761935"/>
              <a:ext cx="2330381" cy="152265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aList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in</a:t>
              </a:r>
              <a:r>
                <a:rPr lang="en-US" altLang="zh-CN" sz="2400" dirty="0"/>
                <a:t> aList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'week'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in</a:t>
              </a:r>
              <a:r>
                <a:rPr lang="en-US" altLang="zh-CN" sz="2400" dirty="0"/>
                <a:t> aList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False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'week'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not in </a:t>
              </a:r>
              <a:r>
                <a:rPr lang="en-US" altLang="zh-CN" sz="2400" dirty="0"/>
                <a:t>aList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515603" y="1761935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37720" y="1923678"/>
            <a:ext cx="3466728" cy="1664713"/>
            <a:chOff x="4515120" y="1502663"/>
            <a:chExt cx="2887759" cy="1664713"/>
          </a:xfrm>
        </p:grpSpPr>
        <p:sp>
          <p:nvSpPr>
            <p:cNvPr id="9" name="矩形 8"/>
            <p:cNvSpPr/>
            <p:nvPr/>
          </p:nvSpPr>
          <p:spPr>
            <a:xfrm>
              <a:off x="4515120" y="1502663"/>
              <a:ext cx="2887759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en-US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判断一个元素是否属于一个序列</a:t>
              </a:r>
              <a:r>
                <a:rPr lang="zh-CN" altLang="zh-CN" sz="2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操作的形式为：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4515120" y="2336379"/>
              <a:ext cx="2819159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obj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in sequence</a:t>
              </a:r>
            </a:p>
            <a:p>
              <a:pPr algn="just">
                <a:spcAft>
                  <a:spcPts val="0"/>
                </a:spcAft>
              </a:pPr>
              <a:r>
                <a:rPr lang="en-US" altLang="zh-CN" sz="2400" kern="100" dirty="0" err="1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obj</a:t>
              </a:r>
              <a:r>
                <a:rPr lang="en-US" altLang="zh-CN" sz="2400" kern="100" dirty="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Times New Roman" panose="02020603050405020304" pitchFamily="18" charset="0"/>
                </a:rPr>
                <a:t> not in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49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491630"/>
            <a:ext cx="6840761" cy="2232245"/>
            <a:chOff x="109132" y="1762792"/>
            <a:chExt cx="2146387" cy="1111708"/>
          </a:xfrm>
        </p:grpSpPr>
        <p:sp>
          <p:nvSpPr>
            <p:cNvPr id="6" name="任意多边形 5"/>
            <p:cNvSpPr/>
            <p:nvPr/>
          </p:nvSpPr>
          <p:spPr>
            <a:xfrm>
              <a:off x="109132" y="1762792"/>
              <a:ext cx="2146387" cy="111170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lnSpc>
                  <a:spcPct val="130000"/>
                </a:lnSpc>
              </a:pPr>
              <a:r>
                <a:rPr lang="en-US" altLang="zh-CN" sz="2400" dirty="0"/>
                <a:t>&gt;&gt;&gt; username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'Jack'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'Tom'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'Halen'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'Rain'</a:t>
              </a:r>
              <a:r>
                <a:rPr lang="en-US" altLang="zh-CN" sz="2400" dirty="0"/>
                <a:t>]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/>
                <a:t>&gt;&gt;&gt; input(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"please input your name: "</a:t>
              </a:r>
              <a:r>
                <a:rPr lang="en-US" altLang="zh-CN" sz="2400" dirty="0"/>
                <a:t>)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in</a:t>
              </a:r>
              <a:r>
                <a:rPr lang="en-US" altLang="zh-CN" sz="2400" dirty="0"/>
                <a:t> username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rgbClr val="0070C0"/>
                  </a:solidFill>
                </a:rPr>
                <a:t>please input your name: </a:t>
              </a:r>
              <a:r>
                <a:rPr lang="en-US" altLang="zh-CN" sz="2400" dirty="0"/>
                <a:t>Halen	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400" dirty="0">
                  <a:solidFill>
                    <a:srgbClr val="0070C0"/>
                  </a:solidFill>
                </a:rPr>
                <a:t>True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188210" y="1762792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1397" y="987574"/>
            <a:ext cx="8229600" cy="37444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 err="1"/>
              <a:t>aStr</a:t>
            </a:r>
            <a:r>
              <a:rPr lang="en-US" altLang="zh-CN" sz="2000" dirty="0"/>
              <a:t> = </a:t>
            </a:r>
            <a:r>
              <a:rPr lang="en-US" altLang="zh-CN" sz="2000" dirty="0">
                <a:solidFill>
                  <a:schemeClr val="accent3"/>
                </a:solidFill>
              </a:rPr>
              <a:t>'Hello, World!'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/>
              <a:t>aList</a:t>
            </a:r>
            <a:r>
              <a:rPr lang="en-US" altLang="zh-CN" sz="2000" dirty="0"/>
              <a:t> = [2, 3, 5, 7, 11]</a:t>
            </a:r>
          </a:p>
          <a:p>
            <a:pPr>
              <a:lnSpc>
                <a:spcPct val="100000"/>
              </a:lnSpc>
            </a:pPr>
            <a:r>
              <a:rPr lang="en-US" altLang="zh-CN" sz="2000" dirty="0" err="1"/>
              <a:t>aTuple</a:t>
            </a:r>
            <a:r>
              <a:rPr lang="en-US" altLang="zh-CN" sz="2000" dirty="0"/>
              <a:t> = (</a:t>
            </a:r>
            <a:r>
              <a:rPr lang="en-US" altLang="zh-CN" sz="2000" dirty="0">
                <a:solidFill>
                  <a:schemeClr val="accent3"/>
                </a:solidFill>
              </a:rPr>
              <a:t>'Sunday'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3"/>
                </a:solidFill>
              </a:rPr>
              <a:t>'happy' </a:t>
            </a:r>
            <a:r>
              <a:rPr lang="en-US" altLang="zh-CN" sz="20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zh-CN" sz="2000" dirty="0"/>
              <a:t>x = </a:t>
            </a:r>
            <a:r>
              <a:rPr lang="en-US" altLang="zh-CN" sz="2000" dirty="0">
                <a:solidFill>
                  <a:srgbClr val="7030A0"/>
                </a:solidFill>
              </a:rPr>
              <a:t>range</a:t>
            </a:r>
            <a:r>
              <a:rPr lang="en-US" altLang="zh-CN" sz="2000" dirty="0"/>
              <a:t>(10)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sz="2000" dirty="0"/>
              <a:t> pList = [(</a:t>
            </a:r>
            <a:r>
              <a:rPr lang="en-US" altLang="zh-CN" sz="2000" dirty="0">
                <a:solidFill>
                  <a:schemeClr val="accent3"/>
                </a:solidFill>
              </a:rPr>
              <a:t>'AXP'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chemeClr val="accent3"/>
                </a:solidFill>
              </a:rPr>
              <a:t> 'American Express Company'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3"/>
                </a:solidFill>
              </a:rPr>
              <a:t>'78.51'</a:t>
            </a:r>
            <a:r>
              <a:rPr lang="en-US" altLang="zh-CN" sz="2000" dirty="0"/>
              <a:t>),</a:t>
            </a:r>
          </a:p>
          <a:p>
            <a:pPr marL="0" indent="1162050">
              <a:lnSpc>
                <a:spcPct val="100000"/>
              </a:lnSpc>
              <a:buNone/>
            </a:pP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chemeClr val="accent3"/>
                </a:solidFill>
              </a:rPr>
              <a:t>'BA'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chemeClr val="accent3"/>
                </a:solidFill>
              </a:rPr>
              <a:t> 'The Boeing Company'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chemeClr val="accent3"/>
                </a:solidFill>
              </a:rPr>
              <a:t>'184.76'</a:t>
            </a:r>
            <a:r>
              <a:rPr lang="en-US" altLang="zh-CN" sz="2000" dirty="0"/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3"/>
                </a:solidFill>
              </a:rPr>
              <a:t>'CAT'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3"/>
                </a:solidFill>
              </a:rPr>
              <a:t>'Caterpillar Inc.'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3"/>
                </a:solidFill>
              </a:rPr>
              <a:t>'96.39'</a:t>
            </a:r>
            <a:r>
              <a:rPr lang="en-US" altLang="zh-CN" dirty="0"/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3"/>
                </a:solidFill>
              </a:rPr>
              <a:t>'CSCO'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3"/>
                </a:solidFill>
              </a:rPr>
              <a:t>'Cisco Systems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3"/>
                </a:solidFill>
              </a:rPr>
              <a:t>Inc.'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3"/>
                </a:solidFill>
              </a:rPr>
              <a:t> '33.71'</a:t>
            </a:r>
            <a:r>
              <a:rPr lang="en-US" altLang="zh-CN" dirty="0"/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dirty="0"/>
              <a:t>(</a:t>
            </a:r>
            <a:r>
              <a:rPr lang="en-US" altLang="zh-CN" dirty="0">
                <a:solidFill>
                  <a:schemeClr val="accent3"/>
                </a:solidFill>
              </a:rPr>
              <a:t>'CVX'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3"/>
                </a:solidFill>
              </a:rPr>
              <a:t> 'Chevron Corporation'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chemeClr val="accent3"/>
                </a:solidFill>
              </a:rPr>
              <a:t> '106.09'</a:t>
            </a:r>
            <a:r>
              <a:rPr lang="en-US" altLang="zh-CN" dirty="0"/>
              <a:t>)]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796136" y="1203598"/>
            <a:ext cx="244827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序列是一种最基本最重要的数据结构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7093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3.1.4 </a:t>
            </a:r>
            <a:r>
              <a:rPr lang="zh-CN" altLang="zh-CN" dirty="0"/>
              <a:t>序列类型函数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015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序列类型转换内建函数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598286"/>
              </p:ext>
            </p:extLst>
          </p:nvPr>
        </p:nvGraphicFramePr>
        <p:xfrm>
          <a:off x="827584" y="1491630"/>
          <a:ext cx="1800200" cy="13030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list()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tuple() 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str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843808" y="1089585"/>
            <a:ext cx="5842992" cy="3409056"/>
            <a:chOff x="548640" y="2985505"/>
            <a:chExt cx="3181354" cy="1825453"/>
          </a:xfrm>
        </p:grpSpPr>
        <p:sp>
          <p:nvSpPr>
            <p:cNvPr id="11" name="任意多边形 10"/>
            <p:cNvSpPr/>
            <p:nvPr/>
          </p:nvSpPr>
          <p:spPr>
            <a:xfrm>
              <a:off x="548640" y="2998720"/>
              <a:ext cx="3181354" cy="181223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200" dirty="0"/>
                <a:t>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'Hello, World!'</a:t>
              </a:r>
              <a:r>
                <a:rPr lang="en-US" altLang="zh-CN" sz="2200" dirty="0"/>
                <a:t>)</a:t>
              </a:r>
            </a:p>
            <a:p>
              <a:r>
                <a:rPr lang="it-IT" altLang="zh-CN" sz="2200" dirty="0">
                  <a:solidFill>
                    <a:srgbClr val="0070C0"/>
                  </a:solidFill>
                </a:rPr>
                <a:t>['H', 'e', 'l', 'l', 'o', ',',  ' ', 'W', 'o', 'r', 'l', 'd', '!']</a:t>
              </a:r>
            </a:p>
            <a:p>
              <a:r>
                <a:rPr lang="it-IT" altLang="zh-CN" sz="2200" dirty="0"/>
                <a:t>&gt;&gt;&gt; </a:t>
              </a:r>
              <a:r>
                <a:rPr lang="it-IT" altLang="zh-CN" sz="2200" dirty="0">
                  <a:solidFill>
                    <a:srgbClr val="7030A0"/>
                  </a:solidFill>
                </a:rPr>
                <a:t>tuple</a:t>
              </a:r>
              <a:r>
                <a:rPr lang="it-IT" altLang="zh-CN" sz="2200" dirty="0"/>
                <a:t>(</a:t>
              </a:r>
              <a:r>
                <a:rPr lang="it-IT" altLang="zh-CN" sz="2200" dirty="0">
                  <a:solidFill>
                    <a:schemeClr val="accent3"/>
                  </a:solidFill>
                </a:rPr>
                <a:t>"Hello, World</a:t>
              </a:r>
              <a:r>
                <a:rPr lang="it-IT" altLang="zh-CN" sz="2200" dirty="0">
                  <a:solidFill>
                    <a:srgbClr val="92D050"/>
                  </a:solidFill>
                </a:rPr>
                <a:t>!</a:t>
              </a:r>
              <a:r>
                <a:rPr lang="it-IT" altLang="zh-CN" sz="2200" dirty="0">
                  <a:solidFill>
                    <a:schemeClr val="accent3"/>
                  </a:solidFill>
                </a:rPr>
                <a:t>"</a:t>
              </a:r>
              <a:r>
                <a:rPr lang="it-IT" altLang="zh-CN" sz="2200" dirty="0"/>
                <a:t>)</a:t>
              </a:r>
            </a:p>
            <a:p>
              <a:r>
                <a:rPr lang="it-IT" altLang="zh-CN" sz="2200" dirty="0">
                  <a:solidFill>
                    <a:srgbClr val="0070C0"/>
                  </a:solidFill>
                </a:rPr>
                <a:t>('H', 'e', 'l', 'l', 'o', ',', ' ', 'W', 'o', 'r', 'l', 'd', '!')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200" dirty="0"/>
                <a:t>((1, 2, 3))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3]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tuple</a:t>
              </a:r>
              <a:r>
                <a:rPr lang="en-US" altLang="zh-CN" sz="2200" dirty="0"/>
                <a:t>([1, 2, 3])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(1, 2, 3)</a:t>
              </a:r>
            </a:p>
            <a:p>
              <a:endParaRPr lang="en-US" altLang="zh-CN" sz="2200" dirty="0">
                <a:solidFill>
                  <a:srgbClr val="0070C0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42910" y="2985505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序列类型转换内建函数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5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854256"/>
              </p:ext>
            </p:extLst>
          </p:nvPr>
        </p:nvGraphicFramePr>
        <p:xfrm>
          <a:off x="827584" y="1491630"/>
          <a:ext cx="1800200" cy="13030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list()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tuple() 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err="1"/>
                        <a:t>str</a:t>
                      </a:r>
                      <a:r>
                        <a:rPr lang="en-US" altLang="zh-CN" sz="2400" b="1" dirty="0"/>
                        <a:t>()</a:t>
                      </a:r>
                      <a:endPara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3491880" y="1275606"/>
            <a:ext cx="2808312" cy="2058229"/>
            <a:chOff x="548640" y="2985505"/>
            <a:chExt cx="1529051" cy="1388316"/>
          </a:xfrm>
        </p:grpSpPr>
        <p:sp>
          <p:nvSpPr>
            <p:cNvPr id="11" name="任意多边形 10"/>
            <p:cNvSpPr/>
            <p:nvPr/>
          </p:nvSpPr>
          <p:spPr>
            <a:xfrm>
              <a:off x="548640" y="2998720"/>
              <a:ext cx="1529051" cy="1375101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endParaRPr lang="en-US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>
                  <a:solidFill>
                    <a:srgbClr val="7030A0"/>
                  </a:solidFill>
                </a:rPr>
                <a:t>str</a:t>
              </a:r>
              <a:r>
                <a:rPr lang="en-US" altLang="zh-CN" sz="2200" dirty="0"/>
                <a:t>(123)</a:t>
              </a:r>
            </a:p>
            <a:p>
              <a:r>
                <a:rPr lang="en-US" altLang="zh-CN" sz="2200" dirty="0">
                  <a:solidFill>
                    <a:schemeClr val="accent1"/>
                  </a:solidFill>
                </a:rPr>
                <a:t>'123'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>
                  <a:solidFill>
                    <a:srgbClr val="7030A0"/>
                  </a:solidFill>
                </a:rPr>
                <a:t>str</a:t>
              </a:r>
              <a:r>
                <a:rPr lang="en-US" altLang="zh-CN" sz="2200" dirty="0"/>
                <a:t>((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200" dirty="0" err="1">
                  <a:solidFill>
                    <a:schemeClr val="accent3"/>
                  </a:solidFill>
                </a:rPr>
                <a:t>t'</a:t>
              </a:r>
              <a:r>
                <a:rPr lang="en-US" altLang="zh-CN" sz="2200" dirty="0" err="1"/>
                <a:t>,</a:t>
              </a:r>
              <a:r>
                <a:rPr lang="en-US" altLang="zh-CN" sz="2200" dirty="0" err="1">
                  <a:solidFill>
                    <a:schemeClr val="accent3"/>
                  </a:solidFill>
                </a:rPr>
                <a:t>'h'</a:t>
              </a:r>
              <a:r>
                <a:rPr lang="en-US" altLang="zh-CN" sz="2200" dirty="0" err="1"/>
                <a:t>,</a:t>
              </a:r>
              <a:r>
                <a:rPr lang="en-US" altLang="zh-CN" sz="2200" dirty="0" err="1">
                  <a:solidFill>
                    <a:schemeClr val="accent3"/>
                  </a:solidFill>
                </a:rPr>
                <a:t>'e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</a:t>
              </a:r>
              <a:r>
                <a:rPr lang="en-US" altLang="zh-CN" sz="2200" dirty="0"/>
                <a:t>))</a:t>
              </a:r>
            </a:p>
            <a:p>
              <a:r>
                <a:rPr lang="en-US" altLang="zh-CN" sz="2200" dirty="0">
                  <a:solidFill>
                    <a:schemeClr val="accent1"/>
                  </a:solidFill>
                </a:rPr>
                <a:t>"('t', 'h', 'e')"</a:t>
              </a:r>
            </a:p>
            <a:p>
              <a:endParaRPr lang="en-US" altLang="zh-CN" sz="2200" dirty="0">
                <a:solidFill>
                  <a:srgbClr val="0070C0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642910" y="2985505"/>
              <a:ext cx="392021" cy="2711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graphicFrame>
        <p:nvGraphicFramePr>
          <p:cNvPr id="6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464569"/>
              </p:ext>
            </p:extLst>
          </p:nvPr>
        </p:nvGraphicFramePr>
        <p:xfrm>
          <a:off x="387622" y="1203598"/>
          <a:ext cx="3096344" cy="224206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2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5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u="none" strike="noStrike" kern="1200" baseline="0" dirty="0" err="1"/>
                        <a:t>len</a:t>
                      </a:r>
                      <a:r>
                        <a:rPr lang="en-US" altLang="zh-CN" sz="2400" b="1" u="none" strike="noStrike" kern="1200" baseline="0" dirty="0"/>
                        <a:t>() 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u="none" strike="noStrike" kern="1200" baseline="0" dirty="0"/>
                        <a:t>enumerate()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u="none" strike="noStrike" kern="1200" baseline="0" dirty="0"/>
                        <a:t>sorted()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u="none" strike="noStrike" kern="1200" baseline="0" dirty="0"/>
                        <a:t>max()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u="none" strike="noStrike" kern="1200" baseline="0" dirty="0"/>
                        <a:t>sum()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u="none" strike="noStrike" kern="1200" baseline="0" dirty="0"/>
                        <a:t>min() 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49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400" b="1" u="none" strike="noStrike" kern="1200" baseline="0" dirty="0"/>
                        <a:t>zip() 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u="none" strike="noStrike" kern="1200" baseline="0" dirty="0"/>
                        <a:t>reversed()</a:t>
                      </a:r>
                      <a:endParaRPr lang="zh-CN" altLang="en-US" sz="24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3515832" y="1327006"/>
            <a:ext cx="5400600" cy="2332292"/>
            <a:chOff x="520592" y="2948095"/>
            <a:chExt cx="3152089" cy="1248875"/>
          </a:xfrm>
        </p:grpSpPr>
        <p:sp>
          <p:nvSpPr>
            <p:cNvPr id="12" name="任意多边形 11"/>
            <p:cNvSpPr/>
            <p:nvPr/>
          </p:nvSpPr>
          <p:spPr>
            <a:xfrm>
              <a:off x="520592" y="3078782"/>
              <a:ext cx="3152089" cy="111818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'Hello, World!'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13</a:t>
              </a:r>
            </a:p>
            <a:p>
              <a:r>
                <a:rPr lang="it-IT" altLang="zh-CN" sz="2400" dirty="0"/>
                <a:t>&gt;&gt;&gt; </a:t>
              </a:r>
              <a:r>
                <a:rPr lang="it-IT" altLang="zh-CN" sz="2400" dirty="0">
                  <a:solidFill>
                    <a:srgbClr val="7030A0"/>
                  </a:solidFill>
                </a:rPr>
                <a:t>sorted</a:t>
              </a:r>
              <a:r>
                <a:rPr lang="it-IT" altLang="zh-CN" sz="2400" dirty="0"/>
                <a:t>(aStr)</a:t>
              </a:r>
            </a:p>
            <a:p>
              <a:r>
                <a:rPr lang="it-IT" altLang="zh-CN" sz="2400" dirty="0">
                  <a:solidFill>
                    <a:srgbClr val="0070C0"/>
                  </a:solidFill>
                </a:rPr>
                <a:t>[' ', '!', ',', 'H', 'W', 'd', 'e', 'l', 'l', 'l', 'o', 'o', 'r']</a:t>
              </a: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627053" y="2948095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8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83568" y="1626942"/>
            <a:ext cx="3456384" cy="1817612"/>
            <a:chOff x="548640" y="2948094"/>
            <a:chExt cx="1881909" cy="973279"/>
          </a:xfrm>
        </p:grpSpPr>
        <p:sp>
          <p:nvSpPr>
            <p:cNvPr id="12" name="任意多边形 11"/>
            <p:cNvSpPr/>
            <p:nvPr/>
          </p:nvSpPr>
          <p:spPr>
            <a:xfrm>
              <a:off x="548640" y="2948094"/>
              <a:ext cx="1881909" cy="97327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'Hello, World!'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627053" y="2948095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49937" y="1495820"/>
            <a:ext cx="3240359" cy="2219351"/>
            <a:chOff x="303057" y="3040935"/>
            <a:chExt cx="1764289" cy="972444"/>
          </a:xfrm>
        </p:grpSpPr>
        <p:sp>
          <p:nvSpPr>
            <p:cNvPr id="9" name="任意多边形 8"/>
            <p:cNvSpPr/>
            <p:nvPr/>
          </p:nvSpPr>
          <p:spPr>
            <a:xfrm>
              <a:off x="303057" y="3040935"/>
              <a:ext cx="1764289" cy="97244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nList</a:t>
              </a:r>
              <a:r>
                <a:rPr lang="en-US" altLang="zh-CN" sz="2400" dirty="0"/>
                <a:t> = [3, 2, 5, 1]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sorted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nList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[1, 2, 3, 5]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nList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[3, 2, 5, 1]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470378" y="3070650"/>
              <a:ext cx="392021" cy="156346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979712" y="1010825"/>
            <a:ext cx="8640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len()</a:t>
            </a:r>
          </a:p>
        </p:txBody>
      </p:sp>
      <p:sp>
        <p:nvSpPr>
          <p:cNvPr id="15" name="矩形 14"/>
          <p:cNvSpPr/>
          <p:nvPr/>
        </p:nvSpPr>
        <p:spPr>
          <a:xfrm>
            <a:off x="5940152" y="1005209"/>
            <a:ext cx="130075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sorted()</a:t>
            </a:r>
          </a:p>
        </p:txBody>
      </p:sp>
    </p:spTree>
    <p:extLst>
      <p:ext uri="{BB962C8B-B14F-4D97-AF65-F5344CB8AC3E}">
        <p14:creationId xmlns:p14="http://schemas.microsoft.com/office/powerpoint/2010/main" val="285332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331640" y="1568194"/>
            <a:ext cx="6972141" cy="2549884"/>
            <a:chOff x="302232" y="3126258"/>
            <a:chExt cx="3639319" cy="1365389"/>
          </a:xfrm>
        </p:grpSpPr>
        <p:sp>
          <p:nvSpPr>
            <p:cNvPr id="12" name="任意多边形 11"/>
            <p:cNvSpPr/>
            <p:nvPr/>
          </p:nvSpPr>
          <p:spPr>
            <a:xfrm>
              <a:off x="302232" y="3126258"/>
              <a:ext cx="3639319" cy="136538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nList</a:t>
              </a:r>
              <a:r>
                <a:rPr lang="en-US" altLang="zh-CN" sz="2400" dirty="0"/>
                <a:t> = [3, 2, 5, 1]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reversed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nList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&lt;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list_reverseiterator</a:t>
              </a:r>
              <a:r>
                <a:rPr lang="en-US" altLang="zh-CN" sz="2400" dirty="0">
                  <a:solidFill>
                    <a:srgbClr val="0070C0"/>
                  </a:solidFill>
                </a:rPr>
                <a:t> object at 0x0000018024361B70&gt;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reversed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nList</a:t>
              </a:r>
              <a:r>
                <a:rPr lang="en-US" altLang="zh-CN" sz="2400" dirty="0"/>
                <a:t>))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[1, 5, 2, 3]</a:t>
              </a: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414992" y="3151767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779912" y="999029"/>
            <a:ext cx="158417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reversed() </a:t>
            </a:r>
          </a:p>
        </p:txBody>
      </p:sp>
    </p:spTree>
    <p:extLst>
      <p:ext uri="{BB962C8B-B14F-4D97-AF65-F5344CB8AC3E}">
        <p14:creationId xmlns:p14="http://schemas.microsoft.com/office/powerpoint/2010/main" val="21889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259632" y="1563638"/>
            <a:ext cx="7704856" cy="2846854"/>
            <a:chOff x="383002" y="2888899"/>
            <a:chExt cx="2362232" cy="1524409"/>
          </a:xfrm>
        </p:grpSpPr>
        <p:sp>
          <p:nvSpPr>
            <p:cNvPr id="9" name="任意多边形 8"/>
            <p:cNvSpPr/>
            <p:nvPr/>
          </p:nvSpPr>
          <p:spPr>
            <a:xfrm>
              <a:off x="383002" y="2888899"/>
              <a:ext cx="2362232" cy="152440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sum</a:t>
              </a:r>
              <a:r>
                <a:rPr lang="en-US" altLang="zh-CN" sz="2400" dirty="0"/>
                <a:t>([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'a'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'c'</a:t>
              </a:r>
              <a:r>
                <a:rPr lang="en-US" altLang="zh-CN" sz="2400" dirty="0"/>
                <a:t>])</a:t>
              </a:r>
            </a:p>
            <a:p>
              <a:r>
                <a:rPr lang="en-US" altLang="zh-CN" sz="24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400" dirty="0">
                  <a:solidFill>
                    <a:srgbClr val="C00000"/>
                  </a:solidFill>
                </a:rPr>
                <a:t> (most recent call last):</a:t>
              </a:r>
            </a:p>
            <a:p>
              <a:r>
                <a:rPr lang="en-US" altLang="zh-CN" sz="2400" dirty="0">
                  <a:solidFill>
                    <a:srgbClr val="C00000"/>
                  </a:solidFill>
                </a:rPr>
                <a:t>  File "&lt;pyshell#3&gt;", line 1, in &lt;module&gt;</a:t>
              </a:r>
            </a:p>
            <a:p>
              <a:r>
                <a:rPr lang="en-US" altLang="zh-CN" sz="2400" dirty="0">
                  <a:solidFill>
                    <a:srgbClr val="C00000"/>
                  </a:solidFill>
                </a:rPr>
                <a:t>    sum(['a', 'b', 'c'])</a:t>
              </a:r>
            </a:p>
            <a:p>
              <a:r>
                <a:rPr lang="en-US" altLang="zh-CN" sz="24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400" dirty="0">
                  <a:solidFill>
                    <a:srgbClr val="C00000"/>
                  </a:solidFill>
                </a:rPr>
                <a:t>: unsupported operand type(s) for +: '</a:t>
              </a:r>
              <a:r>
                <a:rPr lang="en-US" altLang="zh-CN" sz="2400" dirty="0" err="1">
                  <a:solidFill>
                    <a:srgbClr val="C00000"/>
                  </a:solidFill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</a:rPr>
                <a:t>' and '</a:t>
              </a:r>
              <a:r>
                <a:rPr lang="en-US" altLang="zh-CN" sz="2400" dirty="0" err="1">
                  <a:solidFill>
                    <a:srgbClr val="C00000"/>
                  </a:solidFill>
                </a:rPr>
                <a:t>str</a:t>
              </a:r>
              <a:r>
                <a:rPr lang="en-US" altLang="zh-CN" sz="2400" dirty="0">
                  <a:solidFill>
                    <a:srgbClr val="C00000"/>
                  </a:solidFill>
                </a:rPr>
                <a:t>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sum</a:t>
              </a:r>
              <a:r>
                <a:rPr lang="en-US" altLang="zh-CN" sz="2400" dirty="0"/>
                <a:t>([1, 2, 3.5])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6.5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449232" y="2888899"/>
              <a:ext cx="208587" cy="15423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126666" y="1008770"/>
            <a:ext cx="100811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sum()</a:t>
            </a:r>
          </a:p>
        </p:txBody>
      </p:sp>
    </p:spTree>
    <p:extLst>
      <p:ext uri="{BB962C8B-B14F-4D97-AF65-F5344CB8AC3E}">
        <p14:creationId xmlns:p14="http://schemas.microsoft.com/office/powerpoint/2010/main" val="318921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55575" y="1059581"/>
            <a:ext cx="7416824" cy="3633090"/>
            <a:chOff x="391814" y="2571835"/>
            <a:chExt cx="4038263" cy="1945416"/>
          </a:xfrm>
        </p:grpSpPr>
        <p:sp>
          <p:nvSpPr>
            <p:cNvPr id="12" name="任意多边形 11"/>
            <p:cNvSpPr/>
            <p:nvPr/>
          </p:nvSpPr>
          <p:spPr>
            <a:xfrm>
              <a:off x="391814" y="2571835"/>
              <a:ext cx="4038263" cy="194541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r>
                <a:rPr lang="en-US" altLang="zh-CN" sz="2200" dirty="0"/>
                <a:t>&gt;&gt;&gt; aList = [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200" dirty="0"/>
                <a:t>, 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200" dirty="0"/>
                <a:t>]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max</a:t>
              </a:r>
              <a:r>
                <a:rPr lang="en-US" altLang="zh-CN" sz="2200" dirty="0"/>
                <a:t>(aList)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'Wed.'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max</a:t>
              </a:r>
              <a:r>
                <a:rPr lang="en-US" altLang="zh-CN" sz="2200" dirty="0"/>
                <a:t>([1, 2.5, 3])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3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max</a:t>
              </a:r>
              <a:r>
                <a:rPr lang="en-US" altLang="zh-CN" sz="2200" dirty="0"/>
                <a:t>([1, 5, 3],[1, 2.5, 3])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5, 3]</a:t>
              </a: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>
                  <a:solidFill>
                    <a:srgbClr val="7030A0"/>
                  </a:solidFill>
                </a:rPr>
                <a:t>max</a:t>
              </a:r>
              <a:r>
                <a:rPr lang="en-US" altLang="zh-CN" sz="2200" dirty="0"/>
                <a:t>([1, 5, 3, 1],[1, 9, 3])</a:t>
              </a:r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9, 3]</a:t>
              </a: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509434" y="2571835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563888" y="974594"/>
            <a:ext cx="194421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max()</a:t>
            </a:r>
            <a:r>
              <a:rPr lang="zh-CN" altLang="en-US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min()</a:t>
            </a:r>
          </a:p>
        </p:txBody>
      </p:sp>
    </p:spTree>
    <p:extLst>
      <p:ext uri="{BB962C8B-B14F-4D97-AF65-F5344CB8AC3E}">
        <p14:creationId xmlns:p14="http://schemas.microsoft.com/office/powerpoint/2010/main" val="403162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547664" y="1529204"/>
            <a:ext cx="6588733" cy="2554714"/>
            <a:chOff x="529037" y="2817081"/>
            <a:chExt cx="3587389" cy="1367976"/>
          </a:xfrm>
        </p:grpSpPr>
        <p:sp>
          <p:nvSpPr>
            <p:cNvPr id="12" name="任意多边形 11"/>
            <p:cNvSpPr/>
            <p:nvPr/>
          </p:nvSpPr>
          <p:spPr>
            <a:xfrm>
              <a:off x="529037" y="2817081"/>
              <a:ext cx="3587389" cy="136797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400" dirty="0"/>
                <a:t>&gt;&gt;&gt; seasons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'Spring'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'Summer'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'Fall'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'Winter'</a:t>
              </a:r>
              <a:r>
                <a:rPr lang="en-US" altLang="zh-CN" sz="2400" dirty="0"/>
                <a:t>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enumerate</a:t>
              </a:r>
              <a:r>
                <a:rPr lang="en-US" altLang="zh-CN" sz="2400" dirty="0"/>
                <a:t>(seasons))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[(0, 'Spring'), (1, 'Summer'), (2, 'Fall'), (3, 'Winter')]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enumerate</a:t>
              </a:r>
              <a:r>
                <a:rPr lang="en-US" altLang="zh-CN" sz="2400" dirty="0"/>
                <a:t>(seasons, start = 1))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[(1, 'Spring'), (2, 'Summer'), (3, 'Fall'), (4, 'Winter')]</a:t>
              </a: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685863" y="2833971"/>
              <a:ext cx="313651" cy="19279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563888" y="991553"/>
            <a:ext cx="189253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enumerate()</a:t>
            </a:r>
          </a:p>
        </p:txBody>
      </p:sp>
    </p:spTree>
    <p:extLst>
      <p:ext uri="{BB962C8B-B14F-4D97-AF65-F5344CB8AC3E}">
        <p14:creationId xmlns:p14="http://schemas.microsoft.com/office/powerpoint/2010/main" val="23030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序列类型其他常用内建函数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322173" y="1680016"/>
            <a:ext cx="5288833" cy="1571292"/>
            <a:chOff x="-827318" y="3000471"/>
            <a:chExt cx="2879628" cy="841382"/>
          </a:xfrm>
        </p:grpSpPr>
        <p:sp>
          <p:nvSpPr>
            <p:cNvPr id="9" name="任意多边形 8"/>
            <p:cNvSpPr/>
            <p:nvPr/>
          </p:nvSpPr>
          <p:spPr>
            <a:xfrm>
              <a:off x="-827318" y="3000471"/>
              <a:ext cx="2879628" cy="84138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zip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'hello'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'world'</a:t>
              </a:r>
              <a:r>
                <a:rPr lang="en-US" altLang="zh-CN" sz="2400" dirty="0"/>
                <a:t>))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[('h', 'w'), ('e', 'o'), ('l', 'r'), ('l', 'l'), ('o', 'd')]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700127" y="3053829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177408" y="1031261"/>
            <a:ext cx="789183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zip()</a:t>
            </a:r>
          </a:p>
        </p:txBody>
      </p:sp>
    </p:spTree>
    <p:extLst>
      <p:ext uri="{BB962C8B-B14F-4D97-AF65-F5344CB8AC3E}">
        <p14:creationId xmlns:p14="http://schemas.microsoft.com/office/powerpoint/2010/main" val="8571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圆角矩形 25"/>
          <p:cNvSpPr/>
          <p:nvPr/>
        </p:nvSpPr>
        <p:spPr>
          <a:xfrm>
            <a:off x="1767503" y="3713365"/>
            <a:ext cx="1798329" cy="276225"/>
          </a:xfrm>
          <a:prstGeom prst="roundRect">
            <a:avLst>
              <a:gd name="adj" fmla="val 48891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anchor="ctr"/>
          <a:lstStyle/>
          <a:p>
            <a:pPr>
              <a:defRPr/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range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4063261" y="1566793"/>
            <a:ext cx="9916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00"/>
          </a:p>
        </p:txBody>
      </p:sp>
      <p:sp>
        <p:nvSpPr>
          <p:cNvPr id="6" name="矩形 5"/>
          <p:cNvSpPr/>
          <p:nvPr/>
        </p:nvSpPr>
        <p:spPr>
          <a:xfrm>
            <a:off x="4004797" y="3317248"/>
            <a:ext cx="100800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00"/>
          </a:p>
        </p:txBody>
      </p:sp>
      <p:sp>
        <p:nvSpPr>
          <p:cNvPr id="7" name="矩形 6"/>
          <p:cNvSpPr/>
          <p:nvPr/>
        </p:nvSpPr>
        <p:spPr>
          <a:xfrm>
            <a:off x="4386551" y="2472957"/>
            <a:ext cx="1008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perspectiveLef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100"/>
          </a:p>
        </p:txBody>
      </p:sp>
      <p:sp>
        <p:nvSpPr>
          <p:cNvPr id="8" name="圆角矩形 7"/>
          <p:cNvSpPr/>
          <p:nvPr/>
        </p:nvSpPr>
        <p:spPr>
          <a:xfrm>
            <a:off x="3533776" y="1059582"/>
            <a:ext cx="802481" cy="55245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ea typeface="微软雅黑" pitchFamily="34" charset="-122"/>
              </a:rPr>
              <a:t>01</a:t>
            </a:r>
            <a:endParaRPr lang="zh-CN" altLang="en-US" sz="2700" dirty="0"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16004" y="1116732"/>
            <a:ext cx="1363265" cy="276225"/>
          </a:xfrm>
          <a:prstGeom prst="roundRect">
            <a:avLst>
              <a:gd name="adj" fmla="val 48891"/>
            </a:avLst>
          </a:prstGeom>
          <a:solidFill>
            <a:schemeClr val="bg1"/>
          </a:solidFill>
          <a:ln w="19050">
            <a:solidFill>
              <a:srgbClr val="FFD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0" bIns="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</a:p>
        </p:txBody>
      </p:sp>
      <p:sp>
        <p:nvSpPr>
          <p:cNvPr id="10" name="椭圆 9"/>
          <p:cNvSpPr/>
          <p:nvPr/>
        </p:nvSpPr>
        <p:spPr>
          <a:xfrm>
            <a:off x="4280297" y="1182216"/>
            <a:ext cx="108000" cy="108000"/>
          </a:xfrm>
          <a:prstGeom prst="ellipse">
            <a:avLst/>
          </a:prstGeom>
          <a:solidFill>
            <a:srgbClr val="FFC000"/>
          </a:solidFill>
          <a:ln>
            <a:solidFill>
              <a:srgbClr val="FFD0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1" name="圆角矩形 10"/>
          <p:cNvSpPr/>
          <p:nvPr/>
        </p:nvSpPr>
        <p:spPr>
          <a:xfrm>
            <a:off x="3861198" y="1985675"/>
            <a:ext cx="801290" cy="55126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700" dirty="0">
                <a:latin typeface="Impact" panose="020B0806030902050204" pitchFamily="34" charset="0"/>
                <a:ea typeface="微软雅黑" pitchFamily="34" charset="-122"/>
              </a:rPr>
              <a:t>02</a:t>
            </a:r>
            <a:endParaRPr lang="zh-CN" altLang="en-US" sz="2700" dirty="0"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543177" y="2085092"/>
            <a:ext cx="1363265" cy="276225"/>
          </a:xfrm>
          <a:prstGeom prst="roundRect">
            <a:avLst>
              <a:gd name="adj" fmla="val 48891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0" bIns="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771901" y="2816349"/>
            <a:ext cx="802481" cy="5524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ea typeface="微软雅黑" pitchFamily="34" charset="-122"/>
              </a:rPr>
              <a:t>03</a:t>
            </a:r>
            <a:endParaRPr lang="zh-CN" altLang="en-US" sz="2700" dirty="0">
              <a:latin typeface="Impact" panose="020B0806030902050204" pitchFamily="34" charset="0"/>
              <a:ea typeface="微软雅黑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505325" y="2911476"/>
            <a:ext cx="1363266" cy="276225"/>
          </a:xfrm>
          <a:prstGeom prst="roundRect">
            <a:avLst>
              <a:gd name="adj" fmla="val 48891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35000" bIns="0" anchor="ctr"/>
          <a:lstStyle/>
          <a:p>
            <a:pPr algn="ctr">
              <a:defRPr/>
            </a:pP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元组</a:t>
            </a:r>
          </a:p>
        </p:txBody>
      </p:sp>
      <p:sp>
        <p:nvSpPr>
          <p:cNvPr id="16" name="椭圆 15"/>
          <p:cNvSpPr/>
          <p:nvPr/>
        </p:nvSpPr>
        <p:spPr>
          <a:xfrm>
            <a:off x="4593431" y="2963988"/>
            <a:ext cx="138113" cy="1381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17" name="文本框 7"/>
          <p:cNvSpPr txBox="1"/>
          <p:nvPr/>
        </p:nvSpPr>
        <p:spPr>
          <a:xfrm>
            <a:off x="4344397" y="1383095"/>
            <a:ext cx="3704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单引号、双引号、三引号内的都是字符串，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不可变类型</a:t>
            </a:r>
          </a:p>
        </p:txBody>
      </p:sp>
      <p:sp>
        <p:nvSpPr>
          <p:cNvPr id="18" name="文本框 24"/>
          <p:cNvSpPr txBox="1"/>
          <p:nvPr/>
        </p:nvSpPr>
        <p:spPr>
          <a:xfrm>
            <a:off x="525187" y="2373396"/>
            <a:ext cx="353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/>
              <a:t>强大的类型，用方括号 </a:t>
            </a:r>
            <a:r>
              <a:rPr lang="en-US" altLang="zh-CN" sz="1800" dirty="0"/>
              <a:t>[] </a:t>
            </a:r>
            <a:r>
              <a:rPr lang="zh-CN" altLang="en-US" sz="1800" dirty="0"/>
              <a:t>界别，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可变类型</a:t>
            </a:r>
          </a:p>
        </p:txBody>
      </p:sp>
      <p:sp>
        <p:nvSpPr>
          <p:cNvPr id="19" name="文本框 29"/>
          <p:cNvSpPr txBox="1"/>
          <p:nvPr/>
        </p:nvSpPr>
        <p:spPr>
          <a:xfrm>
            <a:off x="4662487" y="3205146"/>
            <a:ext cx="2986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/>
              <a:t>与列表相似，用小括号 </a:t>
            </a:r>
            <a:r>
              <a:rPr lang="en-US" altLang="zh-CN" sz="1800" dirty="0"/>
              <a:t>() </a:t>
            </a:r>
            <a:r>
              <a:rPr lang="zh-CN" altLang="en-US" sz="1800" dirty="0"/>
              <a:t>界别，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不可变类型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77712" y="1130718"/>
            <a:ext cx="2243139" cy="646331"/>
            <a:chOff x="457199" y="1569591"/>
            <a:chExt cx="2243139" cy="646331"/>
          </a:xfrm>
        </p:grpSpPr>
        <p:sp>
          <p:nvSpPr>
            <p:cNvPr id="3" name="矩形 2"/>
            <p:cNvSpPr/>
            <p:nvPr/>
          </p:nvSpPr>
          <p:spPr>
            <a:xfrm>
              <a:off x="457199" y="1569591"/>
              <a:ext cx="22431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序列类型是一种容器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通过索引访问成员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419239" y="1951194"/>
              <a:ext cx="150960" cy="199421"/>
            </a:xfrm>
            <a:custGeom>
              <a:avLst/>
              <a:gdLst>
                <a:gd name="T0" fmla="*/ 833535 w 3532"/>
                <a:gd name="T1" fmla="*/ 1260369 h 4681"/>
                <a:gd name="T2" fmla="*/ 912977 w 3532"/>
                <a:gd name="T3" fmla="*/ 1253043 h 4681"/>
                <a:gd name="T4" fmla="*/ 985901 w 3532"/>
                <a:gd name="T5" fmla="*/ 1242462 h 4681"/>
                <a:gd name="T6" fmla="*/ 1052714 w 3532"/>
                <a:gd name="T7" fmla="*/ 1229032 h 4681"/>
                <a:gd name="T8" fmla="*/ 1113009 w 3532"/>
                <a:gd name="T9" fmla="*/ 1211940 h 4681"/>
                <a:gd name="T10" fmla="*/ 1167600 w 3532"/>
                <a:gd name="T11" fmla="*/ 1191592 h 4681"/>
                <a:gd name="T12" fmla="*/ 1216081 w 3532"/>
                <a:gd name="T13" fmla="*/ 1169209 h 4681"/>
                <a:gd name="T14" fmla="*/ 1259265 w 3532"/>
                <a:gd name="T15" fmla="*/ 1143570 h 4681"/>
                <a:gd name="T16" fmla="*/ 1296745 w 3532"/>
                <a:gd name="T17" fmla="*/ 1115082 h 4681"/>
                <a:gd name="T18" fmla="*/ 1329745 w 3532"/>
                <a:gd name="T19" fmla="*/ 1085374 h 4681"/>
                <a:gd name="T20" fmla="*/ 1357448 w 3532"/>
                <a:gd name="T21" fmla="*/ 1052817 h 4681"/>
                <a:gd name="T22" fmla="*/ 1381077 w 3532"/>
                <a:gd name="T23" fmla="*/ 1018632 h 4681"/>
                <a:gd name="T24" fmla="*/ 1400632 w 3532"/>
                <a:gd name="T25" fmla="*/ 982412 h 4681"/>
                <a:gd name="T26" fmla="*/ 1415298 w 3532"/>
                <a:gd name="T27" fmla="*/ 944971 h 4681"/>
                <a:gd name="T28" fmla="*/ 1426705 w 3532"/>
                <a:gd name="T29" fmla="*/ 905903 h 4681"/>
                <a:gd name="T30" fmla="*/ 1434038 w 3532"/>
                <a:gd name="T31" fmla="*/ 866020 h 4681"/>
                <a:gd name="T32" fmla="*/ 1438112 w 3532"/>
                <a:gd name="T33" fmla="*/ 824917 h 4681"/>
                <a:gd name="T34" fmla="*/ 1438927 w 3532"/>
                <a:gd name="T35" fmla="*/ 782999 h 4681"/>
                <a:gd name="T36" fmla="*/ 1437297 w 3532"/>
                <a:gd name="T37" fmla="*/ 740268 h 4681"/>
                <a:gd name="T38" fmla="*/ 1432409 w 3532"/>
                <a:gd name="T39" fmla="*/ 697130 h 4681"/>
                <a:gd name="T40" fmla="*/ 1422224 w 3532"/>
                <a:gd name="T41" fmla="*/ 639748 h 4681"/>
                <a:gd name="T42" fmla="*/ 1400224 w 3532"/>
                <a:gd name="T43" fmla="*/ 552658 h 4681"/>
                <a:gd name="T44" fmla="*/ 1371299 w 3532"/>
                <a:gd name="T45" fmla="*/ 467602 h 4681"/>
                <a:gd name="T46" fmla="*/ 1337485 w 3532"/>
                <a:gd name="T47" fmla="*/ 384988 h 4681"/>
                <a:gd name="T48" fmla="*/ 1300819 w 3532"/>
                <a:gd name="T49" fmla="*/ 306851 h 4681"/>
                <a:gd name="T50" fmla="*/ 1262931 w 3532"/>
                <a:gd name="T51" fmla="*/ 234004 h 4681"/>
                <a:gd name="T52" fmla="*/ 1213636 w 3532"/>
                <a:gd name="T53" fmla="*/ 148542 h 4681"/>
                <a:gd name="T54" fmla="*/ 1152119 w 3532"/>
                <a:gd name="T55" fmla="*/ 52091 h 4681"/>
                <a:gd name="T56" fmla="*/ 1115861 w 3532"/>
                <a:gd name="T57" fmla="*/ 0 h 4681"/>
                <a:gd name="T58" fmla="*/ 314103 w 3532"/>
                <a:gd name="T59" fmla="*/ 13837 h 4681"/>
                <a:gd name="T60" fmla="*/ 268882 w 3532"/>
                <a:gd name="T61" fmla="*/ 79765 h 4681"/>
                <a:gd name="T62" fmla="*/ 201254 w 3532"/>
                <a:gd name="T63" fmla="*/ 189645 h 4681"/>
                <a:gd name="T64" fmla="*/ 163774 w 3532"/>
                <a:gd name="T65" fmla="*/ 257608 h 4681"/>
                <a:gd name="T66" fmla="*/ 125886 w 3532"/>
                <a:gd name="T67" fmla="*/ 332083 h 4681"/>
                <a:gd name="T68" fmla="*/ 90035 w 3532"/>
                <a:gd name="T69" fmla="*/ 411848 h 4681"/>
                <a:gd name="T70" fmla="*/ 57850 w 3532"/>
                <a:gd name="T71" fmla="*/ 495683 h 4681"/>
                <a:gd name="T72" fmla="*/ 30962 w 3532"/>
                <a:gd name="T73" fmla="*/ 581959 h 4681"/>
                <a:gd name="T74" fmla="*/ 11815 w 3532"/>
                <a:gd name="T75" fmla="*/ 668235 h 4681"/>
                <a:gd name="T76" fmla="*/ 5296 w 3532"/>
                <a:gd name="T77" fmla="*/ 711374 h 4681"/>
                <a:gd name="T78" fmla="*/ 1222 w 3532"/>
                <a:gd name="T79" fmla="*/ 754512 h 4681"/>
                <a:gd name="T80" fmla="*/ 0 w 3532"/>
                <a:gd name="T81" fmla="*/ 796836 h 4681"/>
                <a:gd name="T82" fmla="*/ 2037 w 3532"/>
                <a:gd name="T83" fmla="*/ 838347 h 4681"/>
                <a:gd name="T84" fmla="*/ 7333 w 3532"/>
                <a:gd name="T85" fmla="*/ 879450 h 4681"/>
                <a:gd name="T86" fmla="*/ 16296 w 3532"/>
                <a:gd name="T87" fmla="*/ 919332 h 4681"/>
                <a:gd name="T88" fmla="*/ 28925 w 3532"/>
                <a:gd name="T89" fmla="*/ 957587 h 4681"/>
                <a:gd name="T90" fmla="*/ 45221 w 3532"/>
                <a:gd name="T91" fmla="*/ 994621 h 4681"/>
                <a:gd name="T92" fmla="*/ 65591 w 3532"/>
                <a:gd name="T93" fmla="*/ 1030027 h 4681"/>
                <a:gd name="T94" fmla="*/ 90442 w 3532"/>
                <a:gd name="T95" fmla="*/ 1063805 h 4681"/>
                <a:gd name="T96" fmla="*/ 120182 w 3532"/>
                <a:gd name="T97" fmla="*/ 1095548 h 4681"/>
                <a:gd name="T98" fmla="*/ 154811 w 3532"/>
                <a:gd name="T99" fmla="*/ 1124849 h 4681"/>
                <a:gd name="T100" fmla="*/ 193921 w 3532"/>
                <a:gd name="T101" fmla="*/ 1152116 h 4681"/>
                <a:gd name="T102" fmla="*/ 239142 w 3532"/>
                <a:gd name="T103" fmla="*/ 1176941 h 4681"/>
                <a:gd name="T104" fmla="*/ 289659 w 3532"/>
                <a:gd name="T105" fmla="*/ 1198510 h 4681"/>
                <a:gd name="T106" fmla="*/ 346288 w 3532"/>
                <a:gd name="T107" fmla="*/ 1218044 h 4681"/>
                <a:gd name="T108" fmla="*/ 408212 w 3532"/>
                <a:gd name="T109" fmla="*/ 1233509 h 4681"/>
                <a:gd name="T110" fmla="*/ 477062 w 3532"/>
                <a:gd name="T111" fmla="*/ 1246532 h 4681"/>
                <a:gd name="T112" fmla="*/ 552023 w 3532"/>
                <a:gd name="T113" fmla="*/ 1255892 h 4681"/>
                <a:gd name="T114" fmla="*/ 634317 w 3532"/>
                <a:gd name="T115" fmla="*/ 1261589 h 4681"/>
                <a:gd name="T116" fmla="*/ 1330967 w 3532"/>
                <a:gd name="T117" fmla="*/ 1905000 h 468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532" h="4681">
                  <a:moveTo>
                    <a:pt x="1976" y="3100"/>
                  </a:moveTo>
                  <a:lnTo>
                    <a:pt x="1976" y="3100"/>
                  </a:lnTo>
                  <a:lnTo>
                    <a:pt x="2046" y="3097"/>
                  </a:lnTo>
                  <a:lnTo>
                    <a:pt x="2113" y="3091"/>
                  </a:lnTo>
                  <a:lnTo>
                    <a:pt x="2178" y="3086"/>
                  </a:lnTo>
                  <a:lnTo>
                    <a:pt x="2241" y="3079"/>
                  </a:lnTo>
                  <a:lnTo>
                    <a:pt x="2302" y="3071"/>
                  </a:lnTo>
                  <a:lnTo>
                    <a:pt x="2362" y="3063"/>
                  </a:lnTo>
                  <a:lnTo>
                    <a:pt x="2420" y="3053"/>
                  </a:lnTo>
                  <a:lnTo>
                    <a:pt x="2477" y="3043"/>
                  </a:lnTo>
                  <a:lnTo>
                    <a:pt x="2530" y="3031"/>
                  </a:lnTo>
                  <a:lnTo>
                    <a:pt x="2584" y="3020"/>
                  </a:lnTo>
                  <a:lnTo>
                    <a:pt x="2634" y="3006"/>
                  </a:lnTo>
                  <a:lnTo>
                    <a:pt x="2684" y="2993"/>
                  </a:lnTo>
                  <a:lnTo>
                    <a:pt x="2732" y="2978"/>
                  </a:lnTo>
                  <a:lnTo>
                    <a:pt x="2777" y="2962"/>
                  </a:lnTo>
                  <a:lnTo>
                    <a:pt x="2823" y="2945"/>
                  </a:lnTo>
                  <a:lnTo>
                    <a:pt x="2866" y="2928"/>
                  </a:lnTo>
                  <a:lnTo>
                    <a:pt x="2907" y="2911"/>
                  </a:lnTo>
                  <a:lnTo>
                    <a:pt x="2947" y="2892"/>
                  </a:lnTo>
                  <a:lnTo>
                    <a:pt x="2985" y="2873"/>
                  </a:lnTo>
                  <a:lnTo>
                    <a:pt x="3021" y="2852"/>
                  </a:lnTo>
                  <a:lnTo>
                    <a:pt x="3057" y="2831"/>
                  </a:lnTo>
                  <a:lnTo>
                    <a:pt x="3091" y="2810"/>
                  </a:lnTo>
                  <a:lnTo>
                    <a:pt x="3123" y="2788"/>
                  </a:lnTo>
                  <a:lnTo>
                    <a:pt x="3154" y="2764"/>
                  </a:lnTo>
                  <a:lnTo>
                    <a:pt x="3183" y="2740"/>
                  </a:lnTo>
                  <a:lnTo>
                    <a:pt x="3212" y="2716"/>
                  </a:lnTo>
                  <a:lnTo>
                    <a:pt x="3239" y="2692"/>
                  </a:lnTo>
                  <a:lnTo>
                    <a:pt x="3264" y="2667"/>
                  </a:lnTo>
                  <a:lnTo>
                    <a:pt x="3288" y="2640"/>
                  </a:lnTo>
                  <a:lnTo>
                    <a:pt x="3311" y="2614"/>
                  </a:lnTo>
                  <a:lnTo>
                    <a:pt x="3332" y="2587"/>
                  </a:lnTo>
                  <a:lnTo>
                    <a:pt x="3353" y="2560"/>
                  </a:lnTo>
                  <a:lnTo>
                    <a:pt x="3372" y="2531"/>
                  </a:lnTo>
                  <a:lnTo>
                    <a:pt x="3390" y="2503"/>
                  </a:lnTo>
                  <a:lnTo>
                    <a:pt x="3407" y="2473"/>
                  </a:lnTo>
                  <a:lnTo>
                    <a:pt x="3423" y="2444"/>
                  </a:lnTo>
                  <a:lnTo>
                    <a:pt x="3438" y="2414"/>
                  </a:lnTo>
                  <a:lnTo>
                    <a:pt x="3451" y="2384"/>
                  </a:lnTo>
                  <a:lnTo>
                    <a:pt x="3463" y="2353"/>
                  </a:lnTo>
                  <a:lnTo>
                    <a:pt x="3474" y="2322"/>
                  </a:lnTo>
                  <a:lnTo>
                    <a:pt x="3485" y="2290"/>
                  </a:lnTo>
                  <a:lnTo>
                    <a:pt x="3493" y="2259"/>
                  </a:lnTo>
                  <a:lnTo>
                    <a:pt x="3502" y="2226"/>
                  </a:lnTo>
                  <a:lnTo>
                    <a:pt x="3509" y="2194"/>
                  </a:lnTo>
                  <a:lnTo>
                    <a:pt x="3514" y="2161"/>
                  </a:lnTo>
                  <a:lnTo>
                    <a:pt x="3520" y="2128"/>
                  </a:lnTo>
                  <a:lnTo>
                    <a:pt x="3524" y="2094"/>
                  </a:lnTo>
                  <a:lnTo>
                    <a:pt x="3528" y="2060"/>
                  </a:lnTo>
                  <a:lnTo>
                    <a:pt x="3530" y="2027"/>
                  </a:lnTo>
                  <a:lnTo>
                    <a:pt x="3532" y="1993"/>
                  </a:lnTo>
                  <a:lnTo>
                    <a:pt x="3532" y="1958"/>
                  </a:lnTo>
                  <a:lnTo>
                    <a:pt x="3532" y="1924"/>
                  </a:lnTo>
                  <a:lnTo>
                    <a:pt x="3531" y="1889"/>
                  </a:lnTo>
                  <a:lnTo>
                    <a:pt x="3530" y="1854"/>
                  </a:lnTo>
                  <a:lnTo>
                    <a:pt x="3528" y="1819"/>
                  </a:lnTo>
                  <a:lnTo>
                    <a:pt x="3525" y="1784"/>
                  </a:lnTo>
                  <a:lnTo>
                    <a:pt x="3521" y="1748"/>
                  </a:lnTo>
                  <a:lnTo>
                    <a:pt x="3516" y="1713"/>
                  </a:lnTo>
                  <a:lnTo>
                    <a:pt x="3511" y="1678"/>
                  </a:lnTo>
                  <a:lnTo>
                    <a:pt x="3505" y="1642"/>
                  </a:lnTo>
                  <a:lnTo>
                    <a:pt x="3491" y="1572"/>
                  </a:lnTo>
                  <a:lnTo>
                    <a:pt x="3475" y="1500"/>
                  </a:lnTo>
                  <a:lnTo>
                    <a:pt x="3458" y="1430"/>
                  </a:lnTo>
                  <a:lnTo>
                    <a:pt x="3437" y="1358"/>
                  </a:lnTo>
                  <a:lnTo>
                    <a:pt x="3416" y="1288"/>
                  </a:lnTo>
                  <a:lnTo>
                    <a:pt x="3391" y="1218"/>
                  </a:lnTo>
                  <a:lnTo>
                    <a:pt x="3366" y="1149"/>
                  </a:lnTo>
                  <a:lnTo>
                    <a:pt x="3340" y="1080"/>
                  </a:lnTo>
                  <a:lnTo>
                    <a:pt x="3311" y="1012"/>
                  </a:lnTo>
                  <a:lnTo>
                    <a:pt x="3283" y="946"/>
                  </a:lnTo>
                  <a:lnTo>
                    <a:pt x="3254" y="880"/>
                  </a:lnTo>
                  <a:lnTo>
                    <a:pt x="3223" y="816"/>
                  </a:lnTo>
                  <a:lnTo>
                    <a:pt x="3193" y="754"/>
                  </a:lnTo>
                  <a:lnTo>
                    <a:pt x="3162" y="693"/>
                  </a:lnTo>
                  <a:lnTo>
                    <a:pt x="3131" y="633"/>
                  </a:lnTo>
                  <a:lnTo>
                    <a:pt x="3100" y="575"/>
                  </a:lnTo>
                  <a:lnTo>
                    <a:pt x="3069" y="519"/>
                  </a:lnTo>
                  <a:lnTo>
                    <a:pt x="3038" y="466"/>
                  </a:lnTo>
                  <a:lnTo>
                    <a:pt x="2979" y="365"/>
                  </a:lnTo>
                  <a:lnTo>
                    <a:pt x="2924" y="275"/>
                  </a:lnTo>
                  <a:lnTo>
                    <a:pt x="2872" y="196"/>
                  </a:lnTo>
                  <a:lnTo>
                    <a:pt x="2828" y="128"/>
                  </a:lnTo>
                  <a:lnTo>
                    <a:pt x="2790" y="74"/>
                  </a:lnTo>
                  <a:lnTo>
                    <a:pt x="2763" y="34"/>
                  </a:lnTo>
                  <a:lnTo>
                    <a:pt x="2739" y="0"/>
                  </a:lnTo>
                  <a:lnTo>
                    <a:pt x="795" y="0"/>
                  </a:lnTo>
                  <a:lnTo>
                    <a:pt x="771" y="34"/>
                  </a:lnTo>
                  <a:lnTo>
                    <a:pt x="742" y="74"/>
                  </a:lnTo>
                  <a:lnTo>
                    <a:pt x="706" y="128"/>
                  </a:lnTo>
                  <a:lnTo>
                    <a:pt x="660" y="196"/>
                  </a:lnTo>
                  <a:lnTo>
                    <a:pt x="610" y="275"/>
                  </a:lnTo>
                  <a:lnTo>
                    <a:pt x="554" y="365"/>
                  </a:lnTo>
                  <a:lnTo>
                    <a:pt x="494" y="466"/>
                  </a:lnTo>
                  <a:lnTo>
                    <a:pt x="464" y="519"/>
                  </a:lnTo>
                  <a:lnTo>
                    <a:pt x="433" y="575"/>
                  </a:lnTo>
                  <a:lnTo>
                    <a:pt x="402" y="633"/>
                  </a:lnTo>
                  <a:lnTo>
                    <a:pt x="371" y="693"/>
                  </a:lnTo>
                  <a:lnTo>
                    <a:pt x="340" y="754"/>
                  </a:lnTo>
                  <a:lnTo>
                    <a:pt x="309" y="816"/>
                  </a:lnTo>
                  <a:lnTo>
                    <a:pt x="279" y="880"/>
                  </a:lnTo>
                  <a:lnTo>
                    <a:pt x="249" y="946"/>
                  </a:lnTo>
                  <a:lnTo>
                    <a:pt x="221" y="1012"/>
                  </a:lnTo>
                  <a:lnTo>
                    <a:pt x="194" y="1080"/>
                  </a:lnTo>
                  <a:lnTo>
                    <a:pt x="167" y="1149"/>
                  </a:lnTo>
                  <a:lnTo>
                    <a:pt x="142" y="1218"/>
                  </a:lnTo>
                  <a:lnTo>
                    <a:pt x="118" y="1288"/>
                  </a:lnTo>
                  <a:lnTo>
                    <a:pt x="96" y="1358"/>
                  </a:lnTo>
                  <a:lnTo>
                    <a:pt x="76" y="1430"/>
                  </a:lnTo>
                  <a:lnTo>
                    <a:pt x="58" y="1500"/>
                  </a:lnTo>
                  <a:lnTo>
                    <a:pt x="42" y="1572"/>
                  </a:lnTo>
                  <a:lnTo>
                    <a:pt x="29" y="1642"/>
                  </a:lnTo>
                  <a:lnTo>
                    <a:pt x="22" y="1678"/>
                  </a:lnTo>
                  <a:lnTo>
                    <a:pt x="17" y="1713"/>
                  </a:lnTo>
                  <a:lnTo>
                    <a:pt x="13" y="1748"/>
                  </a:lnTo>
                  <a:lnTo>
                    <a:pt x="9" y="1784"/>
                  </a:lnTo>
                  <a:lnTo>
                    <a:pt x="5" y="1819"/>
                  </a:lnTo>
                  <a:lnTo>
                    <a:pt x="3" y="1854"/>
                  </a:lnTo>
                  <a:lnTo>
                    <a:pt x="1" y="1889"/>
                  </a:lnTo>
                  <a:lnTo>
                    <a:pt x="0" y="1924"/>
                  </a:lnTo>
                  <a:lnTo>
                    <a:pt x="0" y="1958"/>
                  </a:lnTo>
                  <a:lnTo>
                    <a:pt x="1" y="1993"/>
                  </a:lnTo>
                  <a:lnTo>
                    <a:pt x="3" y="2027"/>
                  </a:lnTo>
                  <a:lnTo>
                    <a:pt x="5" y="2060"/>
                  </a:lnTo>
                  <a:lnTo>
                    <a:pt x="9" y="2094"/>
                  </a:lnTo>
                  <a:lnTo>
                    <a:pt x="13" y="2128"/>
                  </a:lnTo>
                  <a:lnTo>
                    <a:pt x="18" y="2161"/>
                  </a:lnTo>
                  <a:lnTo>
                    <a:pt x="24" y="2194"/>
                  </a:lnTo>
                  <a:lnTo>
                    <a:pt x="32" y="2226"/>
                  </a:lnTo>
                  <a:lnTo>
                    <a:pt x="40" y="2259"/>
                  </a:lnTo>
                  <a:lnTo>
                    <a:pt x="49" y="2290"/>
                  </a:lnTo>
                  <a:lnTo>
                    <a:pt x="59" y="2322"/>
                  </a:lnTo>
                  <a:lnTo>
                    <a:pt x="71" y="2353"/>
                  </a:lnTo>
                  <a:lnTo>
                    <a:pt x="82" y="2384"/>
                  </a:lnTo>
                  <a:lnTo>
                    <a:pt x="96" y="2414"/>
                  </a:lnTo>
                  <a:lnTo>
                    <a:pt x="111" y="2444"/>
                  </a:lnTo>
                  <a:lnTo>
                    <a:pt x="126" y="2473"/>
                  </a:lnTo>
                  <a:lnTo>
                    <a:pt x="143" y="2503"/>
                  </a:lnTo>
                  <a:lnTo>
                    <a:pt x="161" y="2531"/>
                  </a:lnTo>
                  <a:lnTo>
                    <a:pt x="180" y="2560"/>
                  </a:lnTo>
                  <a:lnTo>
                    <a:pt x="200" y="2587"/>
                  </a:lnTo>
                  <a:lnTo>
                    <a:pt x="222" y="2614"/>
                  </a:lnTo>
                  <a:lnTo>
                    <a:pt x="245" y="2640"/>
                  </a:lnTo>
                  <a:lnTo>
                    <a:pt x="269" y="2667"/>
                  </a:lnTo>
                  <a:lnTo>
                    <a:pt x="295" y="2692"/>
                  </a:lnTo>
                  <a:lnTo>
                    <a:pt x="322" y="2716"/>
                  </a:lnTo>
                  <a:lnTo>
                    <a:pt x="350" y="2740"/>
                  </a:lnTo>
                  <a:lnTo>
                    <a:pt x="380" y="2764"/>
                  </a:lnTo>
                  <a:lnTo>
                    <a:pt x="410" y="2788"/>
                  </a:lnTo>
                  <a:lnTo>
                    <a:pt x="443" y="2810"/>
                  </a:lnTo>
                  <a:lnTo>
                    <a:pt x="476" y="2831"/>
                  </a:lnTo>
                  <a:lnTo>
                    <a:pt x="512" y="2852"/>
                  </a:lnTo>
                  <a:lnTo>
                    <a:pt x="549" y="2873"/>
                  </a:lnTo>
                  <a:lnTo>
                    <a:pt x="587" y="2892"/>
                  </a:lnTo>
                  <a:lnTo>
                    <a:pt x="627" y="2911"/>
                  </a:lnTo>
                  <a:lnTo>
                    <a:pt x="668" y="2928"/>
                  </a:lnTo>
                  <a:lnTo>
                    <a:pt x="711" y="2945"/>
                  </a:lnTo>
                  <a:lnTo>
                    <a:pt x="756" y="2962"/>
                  </a:lnTo>
                  <a:lnTo>
                    <a:pt x="801" y="2978"/>
                  </a:lnTo>
                  <a:lnTo>
                    <a:pt x="850" y="2993"/>
                  </a:lnTo>
                  <a:lnTo>
                    <a:pt x="899" y="3006"/>
                  </a:lnTo>
                  <a:lnTo>
                    <a:pt x="949" y="3020"/>
                  </a:lnTo>
                  <a:lnTo>
                    <a:pt x="1002" y="3031"/>
                  </a:lnTo>
                  <a:lnTo>
                    <a:pt x="1057" y="3043"/>
                  </a:lnTo>
                  <a:lnTo>
                    <a:pt x="1113" y="3053"/>
                  </a:lnTo>
                  <a:lnTo>
                    <a:pt x="1171" y="3063"/>
                  </a:lnTo>
                  <a:lnTo>
                    <a:pt x="1231" y="3071"/>
                  </a:lnTo>
                  <a:lnTo>
                    <a:pt x="1292" y="3079"/>
                  </a:lnTo>
                  <a:lnTo>
                    <a:pt x="1355" y="3086"/>
                  </a:lnTo>
                  <a:lnTo>
                    <a:pt x="1420" y="3091"/>
                  </a:lnTo>
                  <a:lnTo>
                    <a:pt x="1488" y="3097"/>
                  </a:lnTo>
                  <a:lnTo>
                    <a:pt x="1557" y="3100"/>
                  </a:lnTo>
                  <a:lnTo>
                    <a:pt x="1557" y="4235"/>
                  </a:lnTo>
                  <a:lnTo>
                    <a:pt x="266" y="4681"/>
                  </a:lnTo>
                  <a:lnTo>
                    <a:pt x="3267" y="4681"/>
                  </a:lnTo>
                  <a:lnTo>
                    <a:pt x="1976" y="4235"/>
                  </a:lnTo>
                  <a:lnTo>
                    <a:pt x="1976" y="310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tIns="90000" bIns="64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4" name="椭圆 23"/>
          <p:cNvSpPr/>
          <p:nvPr/>
        </p:nvSpPr>
        <p:spPr>
          <a:xfrm>
            <a:off x="3645695" y="2145369"/>
            <a:ext cx="136922" cy="1381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3444765" y="3579862"/>
            <a:ext cx="801290" cy="5512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700" dirty="0">
                <a:latin typeface="Impact" panose="020B0806030902050204" pitchFamily="34" charset="0"/>
                <a:ea typeface="微软雅黑" pitchFamily="34" charset="-122"/>
              </a:rPr>
              <a:t>04</a:t>
            </a:r>
          </a:p>
        </p:txBody>
      </p:sp>
      <p:sp>
        <p:nvSpPr>
          <p:cNvPr id="27" name="文本框 24"/>
          <p:cNvSpPr txBox="1"/>
          <p:nvPr/>
        </p:nvSpPr>
        <p:spPr>
          <a:xfrm>
            <a:off x="457200" y="3989590"/>
            <a:ext cx="31135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800" dirty="0"/>
              <a:t>用</a:t>
            </a:r>
            <a:r>
              <a:rPr lang="en-US" altLang="zh-CN" sz="1800" dirty="0"/>
              <a:t>range()</a:t>
            </a:r>
            <a:r>
              <a:rPr lang="zh-CN" altLang="en-US" sz="1800" dirty="0"/>
              <a:t>函数生成一个不可变的数字序列，</a:t>
            </a:r>
            <a:r>
              <a:rPr lang="zh-CN" altLang="en-US" sz="1800" dirty="0">
                <a:solidFill>
                  <a:schemeClr val="accent6">
                    <a:lumMod val="75000"/>
                  </a:schemeClr>
                </a:solidFill>
              </a:rPr>
              <a:t>不可变类型</a:t>
            </a:r>
          </a:p>
        </p:txBody>
      </p:sp>
      <p:sp>
        <p:nvSpPr>
          <p:cNvPr id="28" name="椭圆 27"/>
          <p:cNvSpPr/>
          <p:nvPr/>
        </p:nvSpPr>
        <p:spPr>
          <a:xfrm>
            <a:off x="3249085" y="3789595"/>
            <a:ext cx="126000" cy="12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94442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291830"/>
            <a:ext cx="4392488" cy="1021556"/>
          </a:xfrm>
        </p:spPr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43758"/>
            <a:ext cx="1494806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Courier New" panose="02070309020205020404" pitchFamily="49" charset="0"/>
              </a:rPr>
              <a:t>3.2</a:t>
            </a:r>
            <a:endParaRPr lang="zh-CN" alt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561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zh-CN" dirty="0"/>
              <a:t>字符串的表示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20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39553" y="915567"/>
            <a:ext cx="5184575" cy="3888431"/>
            <a:chOff x="289530" y="1762035"/>
            <a:chExt cx="2665142" cy="4199479"/>
          </a:xfrm>
        </p:grpSpPr>
        <p:sp>
          <p:nvSpPr>
            <p:cNvPr id="11" name="任意多边形 10"/>
            <p:cNvSpPr/>
            <p:nvPr/>
          </p:nvSpPr>
          <p:spPr>
            <a:xfrm>
              <a:off x="289530" y="1762035"/>
              <a:ext cx="2665142" cy="419947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"The Boeing Company " 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'''The Boeing</a:t>
              </a:r>
            </a:p>
            <a:p>
              <a:r>
                <a:rPr lang="en-US" altLang="zh-CN" sz="2400" dirty="0">
                  <a:solidFill>
                    <a:schemeClr val="accent3"/>
                  </a:solidFill>
                </a:rPr>
                <a:t>company'''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'The Boeing Company'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'The Boeing Company'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'The Boeing\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nCompany</a:t>
              </a:r>
              <a:r>
                <a:rPr lang="en-US" altLang="zh-CN" sz="2400" dirty="0">
                  <a:solidFill>
                    <a:srgbClr val="0070C0"/>
                  </a:solidFill>
                </a:rPr>
                <a:t>'</a:t>
              </a:r>
            </a:p>
            <a:p>
              <a:endParaRPr lang="en-US" altLang="zh-CN" sz="2400" dirty="0">
                <a:solidFill>
                  <a:schemeClr val="accent3"/>
                </a:solidFill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400577" y="1838770"/>
              <a:ext cx="296127" cy="29323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06481" y="1923678"/>
            <a:ext cx="2383969" cy="1680575"/>
            <a:chOff x="3238756" y="2414078"/>
            <a:chExt cx="1919658" cy="1187448"/>
          </a:xfrm>
        </p:grpSpPr>
        <p:sp>
          <p:nvSpPr>
            <p:cNvPr id="16" name="MH_SubTitle_1"/>
            <p:cNvSpPr/>
            <p:nvPr>
              <p:custDataLst>
                <p:tags r:id="rId1"/>
              </p:custDataLst>
            </p:nvPr>
          </p:nvSpPr>
          <p:spPr>
            <a:xfrm>
              <a:off x="3238756" y="2414078"/>
              <a:ext cx="900000" cy="720000"/>
            </a:xfrm>
            <a:custGeom>
              <a:avLst/>
              <a:gdLst>
                <a:gd name="connsiteX0" fmla="*/ 270610 w 2006404"/>
                <a:gd name="connsiteY0" fmla="*/ 0 h 1679801"/>
                <a:gd name="connsiteX1" fmla="*/ 2006404 w 2006404"/>
                <a:gd name="connsiteY1" fmla="*/ 0 h 1679801"/>
                <a:gd name="connsiteX2" fmla="*/ 2006404 w 2006404"/>
                <a:gd name="connsiteY2" fmla="*/ 1679801 h 1679801"/>
                <a:gd name="connsiteX3" fmla="*/ 270610 w 2006404"/>
                <a:gd name="connsiteY3" fmla="*/ 1679801 h 1679801"/>
                <a:gd name="connsiteX4" fmla="*/ 270610 w 2006404"/>
                <a:gd name="connsiteY4" fmla="*/ 996855 h 1679801"/>
                <a:gd name="connsiteX5" fmla="*/ 0 w 2006404"/>
                <a:gd name="connsiteY5" fmla="*/ 839900 h 1679801"/>
                <a:gd name="connsiteX6" fmla="*/ 270610 w 2006404"/>
                <a:gd name="connsiteY6" fmla="*/ 682946 h 167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404" h="1679801">
                  <a:moveTo>
                    <a:pt x="270610" y="0"/>
                  </a:moveTo>
                  <a:lnTo>
                    <a:pt x="2006404" y="0"/>
                  </a:lnTo>
                  <a:lnTo>
                    <a:pt x="2006404" y="1679801"/>
                  </a:lnTo>
                  <a:lnTo>
                    <a:pt x="270610" y="1679801"/>
                  </a:lnTo>
                  <a:lnTo>
                    <a:pt x="270610" y="996855"/>
                  </a:lnTo>
                  <a:lnTo>
                    <a:pt x="0" y="839900"/>
                  </a:lnTo>
                  <a:lnTo>
                    <a:pt x="270610" y="68294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571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0" rIns="0" bIns="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单引号</a:t>
              </a:r>
            </a:p>
          </p:txBody>
        </p:sp>
        <p:sp>
          <p:nvSpPr>
            <p:cNvPr id="17" name="MH_SubTitle_2"/>
            <p:cNvSpPr/>
            <p:nvPr>
              <p:custDataLst>
                <p:tags r:id="rId2"/>
              </p:custDataLst>
            </p:nvPr>
          </p:nvSpPr>
          <p:spPr>
            <a:xfrm>
              <a:off x="3708685" y="2881526"/>
              <a:ext cx="900000" cy="720000"/>
            </a:xfrm>
            <a:custGeom>
              <a:avLst/>
              <a:gdLst/>
              <a:ahLst/>
              <a:cxnLst/>
              <a:rect l="l" t="t" r="r" b="b"/>
              <a:pathLst>
                <a:path w="2160240" h="2580256">
                  <a:moveTo>
                    <a:pt x="0" y="2580256"/>
                  </a:moveTo>
                  <a:lnTo>
                    <a:pt x="0" y="348008"/>
                  </a:lnTo>
                  <a:lnTo>
                    <a:pt x="878276" y="348008"/>
                  </a:lnTo>
                  <a:lnTo>
                    <a:pt x="1080120" y="0"/>
                  </a:lnTo>
                  <a:lnTo>
                    <a:pt x="1281965" y="348008"/>
                  </a:lnTo>
                  <a:lnTo>
                    <a:pt x="2160240" y="348008"/>
                  </a:lnTo>
                  <a:lnTo>
                    <a:pt x="2160240" y="2580256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715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243000" rIns="0" bIns="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三引号</a:t>
              </a:r>
            </a:p>
          </p:txBody>
        </p:sp>
        <p:sp>
          <p:nvSpPr>
            <p:cNvPr id="18" name="MH_SubTitle_3"/>
            <p:cNvSpPr/>
            <p:nvPr>
              <p:custDataLst>
                <p:tags r:id="rId3"/>
              </p:custDataLst>
            </p:nvPr>
          </p:nvSpPr>
          <p:spPr>
            <a:xfrm>
              <a:off x="4258414" y="2414078"/>
              <a:ext cx="900000" cy="720000"/>
            </a:xfrm>
            <a:custGeom>
              <a:avLst/>
              <a:gdLst>
                <a:gd name="connsiteX0" fmla="*/ 0 w 2006405"/>
                <a:gd name="connsiteY0" fmla="*/ 0 h 1679801"/>
                <a:gd name="connsiteX1" fmla="*/ 1735794 w 2006405"/>
                <a:gd name="connsiteY1" fmla="*/ 0 h 1679801"/>
                <a:gd name="connsiteX2" fmla="*/ 1735794 w 2006405"/>
                <a:gd name="connsiteY2" fmla="*/ 682946 h 1679801"/>
                <a:gd name="connsiteX3" fmla="*/ 2006405 w 2006405"/>
                <a:gd name="connsiteY3" fmla="*/ 839900 h 1679801"/>
                <a:gd name="connsiteX4" fmla="*/ 1735794 w 2006405"/>
                <a:gd name="connsiteY4" fmla="*/ 996855 h 1679801"/>
                <a:gd name="connsiteX5" fmla="*/ 1735794 w 2006405"/>
                <a:gd name="connsiteY5" fmla="*/ 1679801 h 1679801"/>
                <a:gd name="connsiteX6" fmla="*/ 0 w 2006405"/>
                <a:gd name="connsiteY6" fmla="*/ 1679801 h 167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405" h="1679801">
                  <a:moveTo>
                    <a:pt x="0" y="0"/>
                  </a:moveTo>
                  <a:lnTo>
                    <a:pt x="1735794" y="0"/>
                  </a:lnTo>
                  <a:lnTo>
                    <a:pt x="1735794" y="682946"/>
                  </a:lnTo>
                  <a:lnTo>
                    <a:pt x="2006405" y="839900"/>
                  </a:lnTo>
                  <a:lnTo>
                    <a:pt x="1735794" y="996855"/>
                  </a:lnTo>
                  <a:lnTo>
                    <a:pt x="1735794" y="1679801"/>
                  </a:lnTo>
                  <a:lnTo>
                    <a:pt x="0" y="167980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62000" bIns="0" anchor="ctr">
              <a:no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双引号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21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77661" y="969574"/>
            <a:ext cx="8075240" cy="3546392"/>
            <a:chOff x="326545" y="2092384"/>
            <a:chExt cx="4151095" cy="3830079"/>
          </a:xfrm>
        </p:grpSpPr>
        <p:sp>
          <p:nvSpPr>
            <p:cNvPr id="6" name="任意多边形 5"/>
            <p:cNvSpPr/>
            <p:nvPr/>
          </p:nvSpPr>
          <p:spPr>
            <a:xfrm>
              <a:off x="326545" y="2092384"/>
              <a:ext cx="4151095" cy="383007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dStr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"I'm a student."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dStr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"I'm a student."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eStr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'"No pain, No gain." is a good saying.'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eStr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'"No pain, No gains." is a good saying.'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"break" 'fast'    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"</a:t>
              </a:r>
              <a:r>
                <a:rPr lang="en-US" altLang="zh-CN" sz="2000" i="1" dirty="0" err="1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break""fast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  <a:r>
                <a:rPr lang="zh-CN" altLang="en-US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2000" i="1" dirty="0" err="1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break''fast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zh-CN" altLang="en-US" sz="2000" i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等形式亦可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'breakfast'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455018" y="2189592"/>
              <a:ext cx="370118" cy="43812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40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83567" y="969574"/>
            <a:ext cx="7186649" cy="3546393"/>
            <a:chOff x="289529" y="1898129"/>
            <a:chExt cx="3694312" cy="3830081"/>
          </a:xfrm>
        </p:grpSpPr>
        <p:sp>
          <p:nvSpPr>
            <p:cNvPr id="6" name="任意多边形 5"/>
            <p:cNvSpPr/>
            <p:nvPr/>
          </p:nvSpPr>
          <p:spPr>
            <a:xfrm>
              <a:off x="289529" y="1898129"/>
              <a:ext cx="3694312" cy="3830081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'''The Boeing</a:t>
              </a:r>
            </a:p>
            <a:p>
              <a:r>
                <a:rPr lang="en-US" altLang="zh-CN" sz="2400" dirty="0">
                  <a:solidFill>
                    <a:schemeClr val="accent3"/>
                  </a:solidFill>
                </a:rPr>
                <a:t>company''' 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'The Boeing\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nCompany</a:t>
              </a:r>
              <a:r>
                <a:rPr lang="en-US" altLang="zh-CN" sz="2400" dirty="0">
                  <a:solidFill>
                    <a:srgbClr val="0070C0"/>
                  </a:solidFill>
                </a:rPr>
                <a:t>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fStr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'''It's said that</a:t>
              </a:r>
            </a:p>
            <a:p>
              <a:r>
                <a:rPr lang="en-US" altLang="zh-CN" sz="2400" dirty="0">
                  <a:solidFill>
                    <a:schemeClr val="accent3"/>
                  </a:solidFill>
                </a:rPr>
                <a:t>... where there is a will, there is a way.'''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fStr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"It's said that\</a:t>
              </a:r>
              <a:r>
                <a:rPr lang="en-US" altLang="zh-CN" sz="2400" dirty="0" err="1">
                  <a:solidFill>
                    <a:srgbClr val="0070C0"/>
                  </a:solidFill>
                </a:rPr>
                <a:t>nwhere</a:t>
              </a:r>
              <a:r>
                <a:rPr lang="en-US" altLang="zh-CN" sz="2400" dirty="0">
                  <a:solidFill>
                    <a:srgbClr val="0070C0"/>
                  </a:solidFill>
                </a:rPr>
                <a:t> there is a will, there is a way."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400577" y="1931809"/>
              <a:ext cx="370118" cy="43812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96136" y="1212271"/>
            <a:ext cx="1690856" cy="1089330"/>
            <a:chOff x="3009254" y="1907908"/>
            <a:chExt cx="1118746" cy="826483"/>
          </a:xfrm>
        </p:grpSpPr>
        <p:sp>
          <p:nvSpPr>
            <p:cNvPr id="11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3009254" y="1907908"/>
              <a:ext cx="1080000" cy="646646"/>
            </a:xfrm>
            <a:prstGeom prst="roundRect">
              <a:avLst>
                <a:gd name="adj" fmla="val 390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12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3048000" y="1959769"/>
              <a:ext cx="1080000" cy="774622"/>
            </a:xfrm>
            <a:custGeom>
              <a:avLst/>
              <a:gdLst>
                <a:gd name="connsiteX0" fmla="*/ 106446 w 4557485"/>
                <a:gd name="connsiteY0" fmla="*/ 0 h 3367314"/>
                <a:gd name="connsiteX1" fmla="*/ 4451039 w 4557485"/>
                <a:gd name="connsiteY1" fmla="*/ 0 h 3367314"/>
                <a:gd name="connsiteX2" fmla="*/ 4557485 w 4557485"/>
                <a:gd name="connsiteY2" fmla="*/ 106446 h 3367314"/>
                <a:gd name="connsiteX3" fmla="*/ 4557485 w 4557485"/>
                <a:gd name="connsiteY3" fmla="*/ 2622239 h 3367314"/>
                <a:gd name="connsiteX4" fmla="*/ 4451039 w 4557485"/>
                <a:gd name="connsiteY4" fmla="*/ 2728685 h 3367314"/>
                <a:gd name="connsiteX5" fmla="*/ 3773714 w 4557485"/>
                <a:gd name="connsiteY5" fmla="*/ 2728685 h 3367314"/>
                <a:gd name="connsiteX6" fmla="*/ 3773714 w 4557485"/>
                <a:gd name="connsiteY6" fmla="*/ 3367314 h 3367314"/>
                <a:gd name="connsiteX7" fmla="*/ 3135085 w 4557485"/>
                <a:gd name="connsiteY7" fmla="*/ 2728685 h 3367314"/>
                <a:gd name="connsiteX8" fmla="*/ 106446 w 4557485"/>
                <a:gd name="connsiteY8" fmla="*/ 2728685 h 3367314"/>
                <a:gd name="connsiteX9" fmla="*/ 0 w 4557485"/>
                <a:gd name="connsiteY9" fmla="*/ 2622239 h 3367314"/>
                <a:gd name="connsiteX10" fmla="*/ 0 w 4557485"/>
                <a:gd name="connsiteY10" fmla="*/ 106446 h 3367314"/>
                <a:gd name="connsiteX11" fmla="*/ 106446 w 4557485"/>
                <a:gd name="connsiteY11" fmla="*/ 0 h 33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7485" h="3367314">
                  <a:moveTo>
                    <a:pt x="106446" y="0"/>
                  </a:moveTo>
                  <a:lnTo>
                    <a:pt x="4451039" y="0"/>
                  </a:lnTo>
                  <a:cubicBezTo>
                    <a:pt x="4509828" y="0"/>
                    <a:pt x="4557485" y="47657"/>
                    <a:pt x="4557485" y="106446"/>
                  </a:cubicBezTo>
                  <a:lnTo>
                    <a:pt x="4557485" y="2622239"/>
                  </a:lnTo>
                  <a:cubicBezTo>
                    <a:pt x="4557485" y="2681028"/>
                    <a:pt x="4509828" y="2728685"/>
                    <a:pt x="4451039" y="2728685"/>
                  </a:cubicBezTo>
                  <a:lnTo>
                    <a:pt x="3773714" y="2728685"/>
                  </a:lnTo>
                  <a:lnTo>
                    <a:pt x="3773714" y="3367314"/>
                  </a:lnTo>
                  <a:lnTo>
                    <a:pt x="3135085" y="2728685"/>
                  </a:lnTo>
                  <a:lnTo>
                    <a:pt x="106446" y="2728685"/>
                  </a:lnTo>
                  <a:cubicBezTo>
                    <a:pt x="47657" y="2728685"/>
                    <a:pt x="0" y="2681028"/>
                    <a:pt x="0" y="2622239"/>
                  </a:cubicBezTo>
                  <a:lnTo>
                    <a:pt x="0" y="106446"/>
                  </a:lnTo>
                  <a:cubicBezTo>
                    <a:pt x="0" y="47657"/>
                    <a:pt x="47657" y="0"/>
                    <a:pt x="106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三引号</a:t>
              </a:r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分行输入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09424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字符串的表示形式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03648" y="1563638"/>
            <a:ext cx="3672408" cy="1586754"/>
            <a:chOff x="622672" y="1493682"/>
            <a:chExt cx="1887809" cy="1713684"/>
          </a:xfrm>
        </p:grpSpPr>
        <p:sp>
          <p:nvSpPr>
            <p:cNvPr id="6" name="任意多边形 5"/>
            <p:cNvSpPr/>
            <p:nvPr/>
          </p:nvSpPr>
          <p:spPr>
            <a:xfrm>
              <a:off x="622672" y="1493682"/>
              <a:ext cx="1887809" cy="171368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gStr</a:t>
              </a:r>
              <a:r>
                <a:rPr lang="en-US" altLang="zh-CN" sz="2400" dirty="0"/>
                <a:t> = </a:t>
              </a:r>
              <a:r>
                <a:rPr lang="en-US" altLang="zh-CN" sz="2400" dirty="0" err="1">
                  <a:solidFill>
                    <a:schemeClr val="accent3"/>
                  </a:solidFill>
                </a:rPr>
                <a:t>r'd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:\python\n.py'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gStr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'd:\\python\\n.py'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733720" y="1493682"/>
              <a:ext cx="370118" cy="43812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40152" y="1275606"/>
            <a:ext cx="1512168" cy="960653"/>
            <a:chOff x="3009254" y="1907908"/>
            <a:chExt cx="1105590" cy="960652"/>
          </a:xfrm>
        </p:grpSpPr>
        <p:sp>
          <p:nvSpPr>
            <p:cNvPr id="12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3009254" y="1907908"/>
              <a:ext cx="1080000" cy="792087"/>
            </a:xfrm>
            <a:prstGeom prst="roundRect">
              <a:avLst>
                <a:gd name="adj" fmla="val 390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/>
            </a:p>
          </p:txBody>
        </p:sp>
        <p:sp>
          <p:nvSpPr>
            <p:cNvPr id="13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3034844" y="1984317"/>
              <a:ext cx="1080000" cy="884243"/>
            </a:xfrm>
            <a:custGeom>
              <a:avLst/>
              <a:gdLst>
                <a:gd name="connsiteX0" fmla="*/ 106446 w 4557485"/>
                <a:gd name="connsiteY0" fmla="*/ 0 h 3367314"/>
                <a:gd name="connsiteX1" fmla="*/ 4451039 w 4557485"/>
                <a:gd name="connsiteY1" fmla="*/ 0 h 3367314"/>
                <a:gd name="connsiteX2" fmla="*/ 4557485 w 4557485"/>
                <a:gd name="connsiteY2" fmla="*/ 106446 h 3367314"/>
                <a:gd name="connsiteX3" fmla="*/ 4557485 w 4557485"/>
                <a:gd name="connsiteY3" fmla="*/ 2622239 h 3367314"/>
                <a:gd name="connsiteX4" fmla="*/ 4451039 w 4557485"/>
                <a:gd name="connsiteY4" fmla="*/ 2728685 h 3367314"/>
                <a:gd name="connsiteX5" fmla="*/ 3773714 w 4557485"/>
                <a:gd name="connsiteY5" fmla="*/ 2728685 h 3367314"/>
                <a:gd name="connsiteX6" fmla="*/ 3773714 w 4557485"/>
                <a:gd name="connsiteY6" fmla="*/ 3367314 h 3367314"/>
                <a:gd name="connsiteX7" fmla="*/ 3135085 w 4557485"/>
                <a:gd name="connsiteY7" fmla="*/ 2728685 h 3367314"/>
                <a:gd name="connsiteX8" fmla="*/ 106446 w 4557485"/>
                <a:gd name="connsiteY8" fmla="*/ 2728685 h 3367314"/>
                <a:gd name="connsiteX9" fmla="*/ 0 w 4557485"/>
                <a:gd name="connsiteY9" fmla="*/ 2622239 h 3367314"/>
                <a:gd name="connsiteX10" fmla="*/ 0 w 4557485"/>
                <a:gd name="connsiteY10" fmla="*/ 106446 h 3367314"/>
                <a:gd name="connsiteX11" fmla="*/ 106446 w 4557485"/>
                <a:gd name="connsiteY11" fmla="*/ 0 h 33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7485" h="3367314">
                  <a:moveTo>
                    <a:pt x="106446" y="0"/>
                  </a:moveTo>
                  <a:lnTo>
                    <a:pt x="4451039" y="0"/>
                  </a:lnTo>
                  <a:cubicBezTo>
                    <a:pt x="4509828" y="0"/>
                    <a:pt x="4557485" y="47657"/>
                    <a:pt x="4557485" y="106446"/>
                  </a:cubicBezTo>
                  <a:lnTo>
                    <a:pt x="4557485" y="2622239"/>
                  </a:lnTo>
                  <a:cubicBezTo>
                    <a:pt x="4557485" y="2681028"/>
                    <a:pt x="4509828" y="2728685"/>
                    <a:pt x="4451039" y="2728685"/>
                  </a:cubicBezTo>
                  <a:lnTo>
                    <a:pt x="3773714" y="2728685"/>
                  </a:lnTo>
                  <a:lnTo>
                    <a:pt x="3773714" y="3367314"/>
                  </a:lnTo>
                  <a:lnTo>
                    <a:pt x="3135085" y="2728685"/>
                  </a:lnTo>
                  <a:lnTo>
                    <a:pt x="106446" y="2728685"/>
                  </a:lnTo>
                  <a:cubicBezTo>
                    <a:pt x="47657" y="2728685"/>
                    <a:pt x="0" y="2681028"/>
                    <a:pt x="0" y="2622239"/>
                  </a:cubicBezTo>
                  <a:lnTo>
                    <a:pt x="0" y="106446"/>
                  </a:lnTo>
                  <a:cubicBezTo>
                    <a:pt x="0" y="47657"/>
                    <a:pt x="47657" y="0"/>
                    <a:pt x="106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原始字符串操作符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554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字符串的创建和访问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60747" y="961236"/>
            <a:ext cx="4320479" cy="1605629"/>
            <a:chOff x="376089" y="2097786"/>
            <a:chExt cx="2268205" cy="1734068"/>
          </a:xfrm>
        </p:grpSpPr>
        <p:sp>
          <p:nvSpPr>
            <p:cNvPr id="6" name="任意多边形 5"/>
            <p:cNvSpPr/>
            <p:nvPr/>
          </p:nvSpPr>
          <p:spPr>
            <a:xfrm>
              <a:off x="376089" y="2104859"/>
              <a:ext cx="2268205" cy="172699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'football'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football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466298" y="2097786"/>
              <a:ext cx="296247" cy="361603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16438" y="2718270"/>
            <a:ext cx="4937526" cy="1723104"/>
            <a:chOff x="-191280" y="2934049"/>
            <a:chExt cx="2166443" cy="1860942"/>
          </a:xfrm>
        </p:grpSpPr>
        <p:sp>
          <p:nvSpPr>
            <p:cNvPr id="9" name="任意多边形 8"/>
            <p:cNvSpPr/>
            <p:nvPr/>
          </p:nvSpPr>
          <p:spPr>
            <a:xfrm>
              <a:off x="-191280" y="2934049"/>
              <a:ext cx="2166443" cy="186094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hStr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[:4] +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'IBM'</a:t>
              </a:r>
              <a:r>
                <a:rPr lang="en-US" altLang="zh-CN" sz="2400" dirty="0"/>
                <a:t> +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[-8:]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hStr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'The IBM Company'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63114" y="2934049"/>
              <a:ext cx="300551" cy="331194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308030" y="2751299"/>
            <a:ext cx="1649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06329" y="1699185"/>
            <a:ext cx="1649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访问方式：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308030" y="3219822"/>
            <a:ext cx="1733186" cy="720000"/>
            <a:chOff x="4258414" y="2414078"/>
            <a:chExt cx="1733186" cy="720000"/>
          </a:xfrm>
        </p:grpSpPr>
        <p:sp>
          <p:nvSpPr>
            <p:cNvPr id="18" name="MH_SubTitle_1"/>
            <p:cNvSpPr/>
            <p:nvPr>
              <p:custDataLst>
                <p:tags r:id="rId2"/>
              </p:custDataLst>
            </p:nvPr>
          </p:nvSpPr>
          <p:spPr>
            <a:xfrm>
              <a:off x="5091600" y="2414078"/>
              <a:ext cx="900000" cy="720000"/>
            </a:xfrm>
            <a:custGeom>
              <a:avLst/>
              <a:gdLst>
                <a:gd name="connsiteX0" fmla="*/ 270610 w 2006404"/>
                <a:gd name="connsiteY0" fmla="*/ 0 h 1679801"/>
                <a:gd name="connsiteX1" fmla="*/ 2006404 w 2006404"/>
                <a:gd name="connsiteY1" fmla="*/ 0 h 1679801"/>
                <a:gd name="connsiteX2" fmla="*/ 2006404 w 2006404"/>
                <a:gd name="connsiteY2" fmla="*/ 1679801 h 1679801"/>
                <a:gd name="connsiteX3" fmla="*/ 270610 w 2006404"/>
                <a:gd name="connsiteY3" fmla="*/ 1679801 h 1679801"/>
                <a:gd name="connsiteX4" fmla="*/ 270610 w 2006404"/>
                <a:gd name="connsiteY4" fmla="*/ 996855 h 1679801"/>
                <a:gd name="connsiteX5" fmla="*/ 0 w 2006404"/>
                <a:gd name="connsiteY5" fmla="*/ 839900 h 1679801"/>
                <a:gd name="connsiteX6" fmla="*/ 270610 w 2006404"/>
                <a:gd name="connsiteY6" fmla="*/ 682946 h 167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404" h="1679801">
                  <a:moveTo>
                    <a:pt x="270610" y="0"/>
                  </a:moveTo>
                  <a:lnTo>
                    <a:pt x="2006404" y="0"/>
                  </a:lnTo>
                  <a:lnTo>
                    <a:pt x="2006404" y="1679801"/>
                  </a:lnTo>
                  <a:lnTo>
                    <a:pt x="270610" y="1679801"/>
                  </a:lnTo>
                  <a:lnTo>
                    <a:pt x="270610" y="996855"/>
                  </a:lnTo>
                  <a:lnTo>
                    <a:pt x="0" y="839900"/>
                  </a:lnTo>
                  <a:lnTo>
                    <a:pt x="270610" y="682946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0" rIns="0" bIns="0" anchor="ctr">
              <a:normAutofit lnSpcReduction="10000"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直接</a:t>
              </a:r>
              <a:endParaRPr lang="en-US" altLang="zh-CN" sz="20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</a:t>
              </a:r>
            </a:p>
          </p:txBody>
        </p:sp>
        <p:sp>
          <p:nvSpPr>
            <p:cNvPr id="20" name="MH_SubTitle_3"/>
            <p:cNvSpPr/>
            <p:nvPr>
              <p:custDataLst>
                <p:tags r:id="rId3"/>
              </p:custDataLst>
            </p:nvPr>
          </p:nvSpPr>
          <p:spPr>
            <a:xfrm>
              <a:off x="4258414" y="2414078"/>
              <a:ext cx="900000" cy="720000"/>
            </a:xfrm>
            <a:custGeom>
              <a:avLst/>
              <a:gdLst>
                <a:gd name="connsiteX0" fmla="*/ 0 w 2006405"/>
                <a:gd name="connsiteY0" fmla="*/ 0 h 1679801"/>
                <a:gd name="connsiteX1" fmla="*/ 1735794 w 2006405"/>
                <a:gd name="connsiteY1" fmla="*/ 0 h 1679801"/>
                <a:gd name="connsiteX2" fmla="*/ 1735794 w 2006405"/>
                <a:gd name="connsiteY2" fmla="*/ 682946 h 1679801"/>
                <a:gd name="connsiteX3" fmla="*/ 2006405 w 2006405"/>
                <a:gd name="connsiteY3" fmla="*/ 839900 h 1679801"/>
                <a:gd name="connsiteX4" fmla="*/ 1735794 w 2006405"/>
                <a:gd name="connsiteY4" fmla="*/ 996855 h 1679801"/>
                <a:gd name="connsiteX5" fmla="*/ 1735794 w 2006405"/>
                <a:gd name="connsiteY5" fmla="*/ 1679801 h 1679801"/>
                <a:gd name="connsiteX6" fmla="*/ 0 w 2006405"/>
                <a:gd name="connsiteY6" fmla="*/ 1679801 h 167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6405" h="1679801">
                  <a:moveTo>
                    <a:pt x="0" y="0"/>
                  </a:moveTo>
                  <a:lnTo>
                    <a:pt x="1735794" y="0"/>
                  </a:lnTo>
                  <a:lnTo>
                    <a:pt x="1735794" y="682946"/>
                  </a:lnTo>
                  <a:lnTo>
                    <a:pt x="2006405" y="839900"/>
                  </a:lnTo>
                  <a:lnTo>
                    <a:pt x="1735794" y="996855"/>
                  </a:lnTo>
                  <a:lnTo>
                    <a:pt x="1735794" y="1679801"/>
                  </a:lnTo>
                  <a:lnTo>
                    <a:pt x="0" y="1679801"/>
                  </a:lnTo>
                  <a:close/>
                </a:path>
              </a:pathLst>
            </a:custGeom>
            <a:solidFill>
              <a:schemeClr val="accent2"/>
            </a:solidFill>
            <a:ln w="57150">
              <a:solidFill>
                <a:srgbClr val="FFFFFF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62000" bIns="0" anchor="ctr">
              <a:norm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20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赋值</a:t>
              </a:r>
            </a:p>
          </p:txBody>
        </p:sp>
      </p:grpSp>
      <p:sp>
        <p:nvSpPr>
          <p:cNvPr id="21" name="MH_Other_2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598826" y="2134818"/>
            <a:ext cx="1003106" cy="580948"/>
          </a:xfrm>
          <a:custGeom>
            <a:avLst/>
            <a:gdLst>
              <a:gd name="connsiteX0" fmla="*/ 106446 w 4557485"/>
              <a:gd name="connsiteY0" fmla="*/ 0 h 3367314"/>
              <a:gd name="connsiteX1" fmla="*/ 4451039 w 4557485"/>
              <a:gd name="connsiteY1" fmla="*/ 0 h 3367314"/>
              <a:gd name="connsiteX2" fmla="*/ 4557485 w 4557485"/>
              <a:gd name="connsiteY2" fmla="*/ 106446 h 3367314"/>
              <a:gd name="connsiteX3" fmla="*/ 4557485 w 4557485"/>
              <a:gd name="connsiteY3" fmla="*/ 2622239 h 3367314"/>
              <a:gd name="connsiteX4" fmla="*/ 4451039 w 4557485"/>
              <a:gd name="connsiteY4" fmla="*/ 2728685 h 3367314"/>
              <a:gd name="connsiteX5" fmla="*/ 3773714 w 4557485"/>
              <a:gd name="connsiteY5" fmla="*/ 2728685 h 3367314"/>
              <a:gd name="connsiteX6" fmla="*/ 3773714 w 4557485"/>
              <a:gd name="connsiteY6" fmla="*/ 3367314 h 3367314"/>
              <a:gd name="connsiteX7" fmla="*/ 3135085 w 4557485"/>
              <a:gd name="connsiteY7" fmla="*/ 2728685 h 3367314"/>
              <a:gd name="connsiteX8" fmla="*/ 106446 w 4557485"/>
              <a:gd name="connsiteY8" fmla="*/ 2728685 h 3367314"/>
              <a:gd name="connsiteX9" fmla="*/ 0 w 4557485"/>
              <a:gd name="connsiteY9" fmla="*/ 2622239 h 3367314"/>
              <a:gd name="connsiteX10" fmla="*/ 0 w 4557485"/>
              <a:gd name="connsiteY10" fmla="*/ 106446 h 3367314"/>
              <a:gd name="connsiteX11" fmla="*/ 106446 w 4557485"/>
              <a:gd name="connsiteY11" fmla="*/ 0 h 336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57485" h="3367314">
                <a:moveTo>
                  <a:pt x="106446" y="0"/>
                </a:moveTo>
                <a:lnTo>
                  <a:pt x="4451039" y="0"/>
                </a:lnTo>
                <a:cubicBezTo>
                  <a:pt x="4509828" y="0"/>
                  <a:pt x="4557485" y="47657"/>
                  <a:pt x="4557485" y="106446"/>
                </a:cubicBezTo>
                <a:lnTo>
                  <a:pt x="4557485" y="2622239"/>
                </a:lnTo>
                <a:cubicBezTo>
                  <a:pt x="4557485" y="2681028"/>
                  <a:pt x="4509828" y="2728685"/>
                  <a:pt x="4451039" y="2728685"/>
                </a:cubicBezTo>
                <a:lnTo>
                  <a:pt x="3773714" y="2728685"/>
                </a:lnTo>
                <a:lnTo>
                  <a:pt x="3773714" y="3367314"/>
                </a:lnTo>
                <a:lnTo>
                  <a:pt x="3135085" y="2728685"/>
                </a:lnTo>
                <a:lnTo>
                  <a:pt x="106446" y="2728685"/>
                </a:lnTo>
                <a:cubicBezTo>
                  <a:pt x="47657" y="2728685"/>
                  <a:pt x="0" y="2681028"/>
                  <a:pt x="0" y="2622239"/>
                </a:cubicBezTo>
                <a:lnTo>
                  <a:pt x="0" y="106446"/>
                </a:lnTo>
                <a:cubicBezTo>
                  <a:pt x="0" y="47657"/>
                  <a:pt x="47657" y="0"/>
                  <a:pt x="1064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切片</a:t>
            </a:r>
          </a:p>
        </p:txBody>
      </p:sp>
    </p:spTree>
    <p:extLst>
      <p:ext uri="{BB962C8B-B14F-4D97-AF65-F5344CB8AC3E}">
        <p14:creationId xmlns:p14="http://schemas.microsoft.com/office/powerpoint/2010/main" val="1614782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字符串的创建和访问</a:t>
            </a:r>
            <a:r>
              <a:rPr lang="en-US" altLang="zh-CN" dirty="0"/>
              <a:t>——</a:t>
            </a:r>
            <a:r>
              <a:rPr lang="zh-CN" altLang="en-US" dirty="0"/>
              <a:t>不可变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043608" y="969574"/>
            <a:ext cx="6264695" cy="3746987"/>
            <a:chOff x="641363" y="1693180"/>
            <a:chExt cx="3836835" cy="4046720"/>
          </a:xfrm>
        </p:grpSpPr>
        <p:sp>
          <p:nvSpPr>
            <p:cNvPr id="6" name="任意多边形 5"/>
            <p:cNvSpPr/>
            <p:nvPr/>
          </p:nvSpPr>
          <p:spPr>
            <a:xfrm>
              <a:off x="641363" y="1693180"/>
              <a:ext cx="3836835" cy="404672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testStr</a:t>
              </a:r>
              <a:r>
                <a:rPr lang="en-US" altLang="zh-CN" sz="2000" dirty="0"/>
                <a:t>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'hello'</a:t>
              </a:r>
              <a:endParaRPr lang="zh-CN" altLang="zh-CN" sz="2000" dirty="0">
                <a:solidFill>
                  <a:schemeClr val="accent3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testStr</a:t>
              </a:r>
              <a:r>
                <a:rPr lang="en-US" altLang="zh-CN" sz="2000" dirty="0"/>
                <a:t>[0]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'H'</a:t>
              </a:r>
              <a:endParaRPr lang="zh-CN" altLang="zh-CN" sz="2000" dirty="0">
                <a:solidFill>
                  <a:schemeClr val="accent3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"&lt;pyshell#4&gt;",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testStr</a:t>
              </a:r>
              <a:r>
                <a:rPr lang="en-US" altLang="zh-CN" sz="2000" dirty="0">
                  <a:solidFill>
                    <a:srgbClr val="C00000"/>
                  </a:solidFill>
                </a:rPr>
                <a:t>[0] = 'H'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'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str</a:t>
              </a:r>
              <a:r>
                <a:rPr lang="en-US" altLang="zh-CN" sz="2000" dirty="0">
                  <a:solidFill>
                    <a:srgbClr val="C00000"/>
                  </a:solidFill>
                </a:rPr>
                <a:t>' object does not support item assignment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hStr</a:t>
              </a:r>
              <a:endParaRPr lang="en-US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'The IBM Company'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hStr</a:t>
              </a:r>
              <a:r>
                <a:rPr lang="en-US" altLang="zh-CN" sz="2000" dirty="0"/>
                <a:t>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''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hStr</a:t>
              </a:r>
              <a:endParaRPr lang="en-US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''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754772" y="1712620"/>
              <a:ext cx="415809" cy="37772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9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常用转义字符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14429"/>
              </p:ext>
            </p:extLst>
          </p:nvPr>
        </p:nvGraphicFramePr>
        <p:xfrm>
          <a:off x="467544" y="990458"/>
          <a:ext cx="3744416" cy="26852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  <a:endParaRPr lang="zh-CN" altLang="en-US" sz="16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\t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横向制表符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\n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换行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\r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\"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双引号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\'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单引号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\\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反斜杠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\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在行尾时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续行符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lang="en-US" altLang="zh-CN" sz="1600" b="1" dirty="0" err="1">
                          <a:latin typeface="微软雅黑" pitchFamily="34" charset="-122"/>
                          <a:ea typeface="微软雅黑" pitchFamily="34" charset="-122"/>
                        </a:rPr>
                        <a:t>ooo</a:t>
                      </a:r>
                      <a:r>
                        <a:rPr lang="en-US" altLang="zh-CN" sz="1600" b="1" dirty="0"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值为八进制数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ooo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的字符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1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altLang="zh-CN" sz="1600" b="1" dirty="0">
                          <a:latin typeface="微软雅黑" pitchFamily="34" charset="-122"/>
                          <a:ea typeface="微软雅黑" pitchFamily="34" charset="-122"/>
                        </a:rPr>
                        <a:t>\</a:t>
                      </a:r>
                      <a:r>
                        <a:rPr lang="en-US" altLang="zh-CN" sz="1600" b="1" dirty="0" err="1">
                          <a:latin typeface="微软雅黑" pitchFamily="34" charset="-122"/>
                          <a:ea typeface="微软雅黑" pitchFamily="34" charset="-122"/>
                        </a:rPr>
                        <a:t>xhh</a:t>
                      </a:r>
                      <a:endParaRPr lang="zh-CN" altLang="en-US" sz="1600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值为十六进制数</a:t>
                      </a:r>
                      <a:r>
                        <a:rPr lang="en-US" altLang="zh-CN" sz="16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hh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的字符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367536" y="1174803"/>
            <a:ext cx="4032448" cy="2275447"/>
            <a:chOff x="548640" y="1867933"/>
            <a:chExt cx="2992981" cy="2275447"/>
          </a:xfrm>
        </p:grpSpPr>
        <p:sp>
          <p:nvSpPr>
            <p:cNvPr id="13" name="任意多边形 12"/>
            <p:cNvSpPr/>
            <p:nvPr/>
          </p:nvSpPr>
          <p:spPr>
            <a:xfrm>
              <a:off x="548640" y="1867933"/>
              <a:ext cx="2992981" cy="2275447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'\101\t\x41\n'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'\141\t\x61\n'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, </a:t>
              </a:r>
              <a:r>
                <a:rPr lang="en-US" altLang="zh-CN" sz="2400" dirty="0" err="1"/>
                <a:t>bStr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A	A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a	a</a:t>
              </a:r>
            </a:p>
          </p:txBody>
        </p:sp>
        <p:sp>
          <p:nvSpPr>
            <p:cNvPr id="14" name="椭圆形标注 13"/>
            <p:cNvSpPr/>
            <p:nvPr/>
          </p:nvSpPr>
          <p:spPr>
            <a:xfrm>
              <a:off x="708978" y="1903580"/>
              <a:ext cx="534402" cy="36000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77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字符串常用方法</a:t>
            </a:r>
            <a:endParaRPr lang="zh-CN" altLang="en-US" sz="28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graphicFrame>
        <p:nvGraphicFramePr>
          <p:cNvPr id="5" name="内容占位符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676060"/>
              </p:ext>
            </p:extLst>
          </p:nvPr>
        </p:nvGraphicFramePr>
        <p:xfrm>
          <a:off x="457200" y="1059582"/>
          <a:ext cx="8229601" cy="2871216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322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8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3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/>
                        <a:t>capitalize()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center()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count()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encode()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endswith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find()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+mj-lt"/>
                        </a:rPr>
                        <a:t>format()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index()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isalnum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isalpha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</a:rPr>
                        <a:t>isdigit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islower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isspace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2000" b="1" dirty="0" err="1"/>
                        <a:t>istitle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isupper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join()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ljust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lower()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lstrip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dirty="0">
                        <a:latin typeface="+mj-lt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maketrans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partition()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replace()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rfind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rindex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rjust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rpartition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rstrip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split()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splitlines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startswith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strip()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/>
                        <a:t>swapcase</a:t>
                      </a:r>
                      <a:r>
                        <a:rPr lang="en-US" altLang="zh-CN" sz="2000" b="1" dirty="0"/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title()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/>
                        <a:t>translate()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upper()</a:t>
                      </a:r>
                      <a:endParaRPr lang="zh-CN" alt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zfill</a:t>
                      </a: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2" name="组合 11">
            <a:extLst>
              <a:ext uri="{FF2B5EF4-FFF2-40B4-BE49-F238E27FC236}">
                <a16:creationId xmlns:a16="http://schemas.microsoft.com/office/drawing/2014/main" id="{0876F6EA-D781-424A-810E-9F98DE7F8CEB}"/>
              </a:ext>
            </a:extLst>
          </p:cNvPr>
          <p:cNvGrpSpPr/>
          <p:nvPr/>
        </p:nvGrpSpPr>
        <p:grpSpPr>
          <a:xfrm>
            <a:off x="185952" y="1465888"/>
            <a:ext cx="8443440" cy="1163880"/>
            <a:chOff x="185952" y="1465888"/>
            <a:chExt cx="8443440" cy="11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6A395482-D200-431B-89BF-F6375E693DBD}"/>
                    </a:ext>
                  </a:extLst>
                </p14:cNvPr>
                <p14:cNvContentPartPr/>
                <p14:nvPr/>
              </p14:nvContentPartPr>
              <p14:xfrm>
                <a:off x="3163872" y="1550128"/>
                <a:ext cx="1296000" cy="573480"/>
              </p14:xfrm>
            </p:contentPart>
          </mc:Choice>
          <mc:Fallback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6A395482-D200-431B-89BF-F6375E693D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54872" y="1541488"/>
                  <a:ext cx="13136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AA484FC4-E462-47AA-8D1E-DFF0CB8F5CF2}"/>
                    </a:ext>
                  </a:extLst>
                </p14:cNvPr>
                <p14:cNvContentPartPr/>
                <p14:nvPr/>
              </p14:nvContentPartPr>
              <p14:xfrm>
                <a:off x="4378512" y="1550128"/>
                <a:ext cx="1340280" cy="56916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AA484FC4-E462-47AA-8D1E-DFF0CB8F5C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9512" y="1541488"/>
                  <a:ext cx="13579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8EE95F75-AD4E-466E-95B8-C7962E09C36A}"/>
                    </a:ext>
                  </a:extLst>
                </p14:cNvPr>
                <p14:cNvContentPartPr/>
                <p14:nvPr/>
              </p14:nvContentPartPr>
              <p14:xfrm>
                <a:off x="5770992" y="1517008"/>
                <a:ext cx="1159200" cy="59688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8EE95F75-AD4E-466E-95B8-C7962E09C3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62352" y="1508008"/>
                  <a:ext cx="117684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0E80EA8D-ADAF-4C74-A5D8-032BC19CC6D5}"/>
                    </a:ext>
                  </a:extLst>
                </p14:cNvPr>
                <p14:cNvContentPartPr/>
                <p14:nvPr/>
              </p14:nvContentPartPr>
              <p14:xfrm>
                <a:off x="7090752" y="1465888"/>
                <a:ext cx="1538640" cy="66240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0E80EA8D-ADAF-4C74-A5D8-032BC19CC6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81752" y="1457248"/>
                  <a:ext cx="155628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30434DA5-A224-4B62-A82D-C8BE9D1362CE}"/>
                    </a:ext>
                  </a:extLst>
                </p14:cNvPr>
                <p14:cNvContentPartPr/>
                <p14:nvPr/>
              </p14:nvContentPartPr>
              <p14:xfrm>
                <a:off x="185952" y="1958728"/>
                <a:ext cx="1341000" cy="67104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30434DA5-A224-4B62-A82D-C8BE9D1362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7312" y="1949728"/>
                  <a:ext cx="13586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3ADFB0CE-8040-42AC-8F9C-BAE96B21EC67}"/>
                    </a:ext>
                  </a:extLst>
                </p14:cNvPr>
                <p14:cNvContentPartPr/>
                <p14:nvPr/>
              </p14:nvContentPartPr>
              <p14:xfrm>
                <a:off x="1678152" y="1992928"/>
                <a:ext cx="1207440" cy="541800"/>
              </p14:xfrm>
            </p:contentPart>
          </mc:Choice>
          <mc:Fallback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3ADFB0CE-8040-42AC-8F9C-BAE96B21EC6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69512" y="1983928"/>
                  <a:ext cx="12250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32F3E6E5-659E-4618-87CE-90F24D529007}"/>
                    </a:ext>
                  </a:extLst>
                </p14:cNvPr>
                <p14:cNvContentPartPr/>
                <p14:nvPr/>
              </p14:nvContentPartPr>
              <p14:xfrm>
                <a:off x="3164952" y="1945048"/>
                <a:ext cx="1208520" cy="67284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32F3E6E5-659E-4618-87CE-90F24D5290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6312" y="1936408"/>
                  <a:ext cx="1226160" cy="69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392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2825" y="789552"/>
            <a:ext cx="7651583" cy="3510390"/>
            <a:chOff x="971600" y="924695"/>
            <a:chExt cx="7651583" cy="3510390"/>
          </a:xfrm>
        </p:grpSpPr>
        <p:grpSp>
          <p:nvGrpSpPr>
            <p:cNvPr id="3" name="组合 2"/>
            <p:cNvGrpSpPr/>
            <p:nvPr/>
          </p:nvGrpSpPr>
          <p:grpSpPr>
            <a:xfrm>
              <a:off x="971600" y="924695"/>
              <a:ext cx="6984776" cy="2602769"/>
              <a:chOff x="971600" y="924694"/>
              <a:chExt cx="6538912" cy="3481426"/>
            </a:xfrm>
          </p:grpSpPr>
          <p:sp>
            <p:nvSpPr>
              <p:cNvPr id="33" name="圆角矩形 32"/>
              <p:cNvSpPr/>
              <p:nvPr/>
            </p:nvSpPr>
            <p:spPr>
              <a:xfrm rot="20248206">
                <a:off x="1400234" y="924694"/>
                <a:ext cx="1023937" cy="1127522"/>
              </a:xfrm>
              <a:prstGeom prst="roundRect">
                <a:avLst>
                  <a:gd name="adj" fmla="val 12132"/>
                </a:avLst>
              </a:prstGeom>
              <a:solidFill>
                <a:srgbClr val="F7964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00" b="1" kern="0" dirty="0">
                    <a:solidFill>
                      <a:sysClr val="window" lastClr="FFFFFF"/>
                    </a:solidFill>
                    <a:latin typeface="Gungsuh" panose="02030600000101010101" pitchFamily="18" charset="-127"/>
                    <a:ea typeface="Gungsuh" panose="02030600000101010101" pitchFamily="18" charset="-127"/>
                  </a:rPr>
                  <a:t>A</a:t>
                </a:r>
              </a:p>
            </p:txBody>
          </p:sp>
          <p:sp>
            <p:nvSpPr>
              <p:cNvPr id="34" name="圆角矩形 33"/>
              <p:cNvSpPr/>
              <p:nvPr/>
            </p:nvSpPr>
            <p:spPr>
              <a:xfrm rot="20248206">
                <a:off x="1443087" y="947314"/>
                <a:ext cx="941388" cy="1081088"/>
              </a:xfrm>
              <a:prstGeom prst="roundRect">
                <a:avLst>
                  <a:gd name="adj" fmla="val 12132"/>
                </a:avLst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" name="圆角矩形 9"/>
              <p:cNvSpPr/>
              <p:nvPr/>
            </p:nvSpPr>
            <p:spPr>
              <a:xfrm rot="20248206">
                <a:off x="1549451" y="1489051"/>
                <a:ext cx="1023937" cy="547688"/>
              </a:xfrm>
              <a:custGeom>
                <a:avLst/>
                <a:gdLst/>
                <a:ahLst/>
                <a:cxnLst/>
                <a:rect l="l" t="t" r="r" b="b"/>
                <a:pathLst>
                  <a:path w="1470269" h="1046776">
                    <a:moveTo>
                      <a:pt x="0" y="0"/>
                    </a:moveTo>
                    <a:lnTo>
                      <a:pt x="1470269" y="609904"/>
                    </a:lnTo>
                    <a:lnTo>
                      <a:pt x="1470269" y="868403"/>
                    </a:lnTo>
                    <a:cubicBezTo>
                      <a:pt x="1470269" y="966916"/>
                      <a:pt x="1390409" y="1046776"/>
                      <a:pt x="1291896" y="1046776"/>
                    </a:cubicBezTo>
                    <a:lnTo>
                      <a:pt x="178373" y="1046776"/>
                    </a:lnTo>
                    <a:cubicBezTo>
                      <a:pt x="79860" y="1046776"/>
                      <a:pt x="0" y="966916"/>
                      <a:pt x="0" y="868403"/>
                    </a:cubicBezTo>
                    <a:close/>
                  </a:path>
                </a:pathLst>
              </a:custGeom>
              <a:solidFill>
                <a:srgbClr val="FFFFFF">
                  <a:alpha val="67843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pic>
            <p:nvPicPr>
              <p:cNvPr id="5125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>
                <a:fillRect/>
              </a:stretch>
            </p:blipFill>
            <p:spPr bwMode="auto">
              <a:xfrm>
                <a:off x="971600" y="1566440"/>
                <a:ext cx="2055812" cy="96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8" name="TextBox 37"/>
              <p:cNvSpPr txBox="1"/>
              <p:nvPr/>
            </p:nvSpPr>
            <p:spPr>
              <a:xfrm>
                <a:off x="3048054" y="1547432"/>
                <a:ext cx="3228975" cy="532209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en-US" altLang="zh-CN" sz="20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itchFamily="34" charset="0"/>
                  </a:rPr>
                  <a:t>Strings</a:t>
                </a:r>
              </a:p>
              <a:p>
                <a:pPr algn="ctr">
                  <a:lnSpc>
                    <a:spcPct val="130000"/>
                  </a:lnSpc>
                  <a:defRPr/>
                </a:pPr>
                <a:endParaRPr lang="en-US" altLang="zh-CN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048054" y="1093762"/>
                <a:ext cx="3228975" cy="270272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zh-CN" altLang="en-US" sz="2400" b="1" kern="0" dirty="0">
                    <a:solidFill>
                      <a:srgbClr val="F7964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字符串</a:t>
                </a:r>
              </a:p>
            </p:txBody>
          </p:sp>
          <p:sp>
            <p:nvSpPr>
              <p:cNvPr id="41" name="圆角矩形 40"/>
              <p:cNvSpPr/>
              <p:nvPr/>
            </p:nvSpPr>
            <p:spPr>
              <a:xfrm rot="20248206">
                <a:off x="2035225" y="2085553"/>
                <a:ext cx="1023937" cy="1127522"/>
              </a:xfrm>
              <a:prstGeom prst="roundRect">
                <a:avLst>
                  <a:gd name="adj" fmla="val 12132"/>
                </a:avLst>
              </a:prstGeom>
              <a:solidFill>
                <a:srgbClr val="4BACC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00" b="1" kern="0" dirty="0">
                    <a:solidFill>
                      <a:sysClr val="window" lastClr="FFFFFF"/>
                    </a:solidFill>
                    <a:latin typeface="Gungsuh" panose="02030600000101010101" pitchFamily="18" charset="-127"/>
                    <a:ea typeface="Gungsuh" panose="02030600000101010101" pitchFamily="18" charset="-127"/>
                  </a:rPr>
                  <a:t>B</a:t>
                </a:r>
                <a:endParaRPr lang="zh-CN" altLang="en-US" sz="6600" b="1" kern="0" dirty="0">
                  <a:solidFill>
                    <a:sysClr val="window" lastClr="FFFFFF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0248206">
                <a:off x="2079675" y="2108176"/>
                <a:ext cx="939800" cy="1081088"/>
              </a:xfrm>
              <a:prstGeom prst="roundRect">
                <a:avLst>
                  <a:gd name="adj" fmla="val 12132"/>
                </a:avLst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圆角矩形 9"/>
              <p:cNvSpPr/>
              <p:nvPr/>
            </p:nvSpPr>
            <p:spPr>
              <a:xfrm rot="20248206">
                <a:off x="2186037" y="2649912"/>
                <a:ext cx="1022350" cy="546497"/>
              </a:xfrm>
              <a:custGeom>
                <a:avLst/>
                <a:gdLst/>
                <a:ahLst/>
                <a:cxnLst/>
                <a:rect l="l" t="t" r="r" b="b"/>
                <a:pathLst>
                  <a:path w="1470269" h="1046776">
                    <a:moveTo>
                      <a:pt x="0" y="0"/>
                    </a:moveTo>
                    <a:lnTo>
                      <a:pt x="1470269" y="609904"/>
                    </a:lnTo>
                    <a:lnTo>
                      <a:pt x="1470269" y="868403"/>
                    </a:lnTo>
                    <a:cubicBezTo>
                      <a:pt x="1470269" y="966916"/>
                      <a:pt x="1390409" y="1046776"/>
                      <a:pt x="1291896" y="1046776"/>
                    </a:cubicBezTo>
                    <a:lnTo>
                      <a:pt x="178373" y="1046776"/>
                    </a:lnTo>
                    <a:cubicBezTo>
                      <a:pt x="79860" y="1046776"/>
                      <a:pt x="0" y="966916"/>
                      <a:pt x="0" y="868403"/>
                    </a:cubicBezTo>
                    <a:close/>
                  </a:path>
                </a:pathLst>
              </a:custGeom>
              <a:solidFill>
                <a:srgbClr val="FFFFFF">
                  <a:alpha val="67843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pic>
            <p:nvPicPr>
              <p:cNvPr id="5131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>
                <a:fillRect/>
              </a:stretch>
            </p:blipFill>
            <p:spPr bwMode="auto">
              <a:xfrm>
                <a:off x="1608196" y="2727301"/>
                <a:ext cx="2054225" cy="96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3613209" y="2708289"/>
                <a:ext cx="3228975" cy="532211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itchFamily="34" charset="0"/>
                  </a:rPr>
                  <a:t>Lists</a:t>
                </a:r>
              </a:p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613209" y="2254621"/>
                <a:ext cx="3228975" cy="270272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zh-CN" altLang="en-US" sz="2400" b="1" kern="0" dirty="0">
                    <a:solidFill>
                      <a:srgbClr val="4BACC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20248206">
                <a:off x="2703562" y="3251178"/>
                <a:ext cx="1023938" cy="1128713"/>
              </a:xfrm>
              <a:prstGeom prst="roundRect">
                <a:avLst>
                  <a:gd name="adj" fmla="val 12132"/>
                </a:avLst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6600" b="1" kern="0" dirty="0">
                    <a:solidFill>
                      <a:sysClr val="window" lastClr="FFFFFF"/>
                    </a:solidFill>
                    <a:latin typeface="Gungsuh" panose="02030600000101010101" pitchFamily="18" charset="-127"/>
                    <a:ea typeface="Gungsuh" panose="02030600000101010101" pitchFamily="18" charset="-127"/>
                  </a:rPr>
                  <a:t>C</a:t>
                </a:r>
                <a:endParaRPr lang="zh-CN" altLang="en-US" sz="6600" b="1" kern="0" dirty="0">
                  <a:solidFill>
                    <a:sysClr val="window" lastClr="FFFFFF"/>
                  </a:solidFill>
                  <a:latin typeface="Gungsuh" panose="02030600000101010101" pitchFamily="18" charset="-127"/>
                  <a:ea typeface="Gungsuh" panose="02030600000101010101" pitchFamily="18" charset="-127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 rot="20248206">
                <a:off x="2746427" y="3274987"/>
                <a:ext cx="941387" cy="1081088"/>
              </a:xfrm>
              <a:prstGeom prst="roundRect">
                <a:avLst>
                  <a:gd name="adj" fmla="val 12132"/>
                </a:avLst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" name="圆角矩形 9"/>
              <p:cNvSpPr/>
              <p:nvPr/>
            </p:nvSpPr>
            <p:spPr>
              <a:xfrm rot="20248206">
                <a:off x="2852787" y="3816725"/>
                <a:ext cx="1023938" cy="546497"/>
              </a:xfrm>
              <a:custGeom>
                <a:avLst/>
                <a:gdLst/>
                <a:ahLst/>
                <a:cxnLst/>
                <a:rect l="l" t="t" r="r" b="b"/>
                <a:pathLst>
                  <a:path w="1470269" h="1046776">
                    <a:moveTo>
                      <a:pt x="0" y="0"/>
                    </a:moveTo>
                    <a:lnTo>
                      <a:pt x="1470269" y="609904"/>
                    </a:lnTo>
                    <a:lnTo>
                      <a:pt x="1470269" y="868403"/>
                    </a:lnTo>
                    <a:cubicBezTo>
                      <a:pt x="1470269" y="966916"/>
                      <a:pt x="1390409" y="1046776"/>
                      <a:pt x="1291896" y="1046776"/>
                    </a:cubicBezTo>
                    <a:lnTo>
                      <a:pt x="178373" y="1046776"/>
                    </a:lnTo>
                    <a:cubicBezTo>
                      <a:pt x="79860" y="1046776"/>
                      <a:pt x="0" y="966916"/>
                      <a:pt x="0" y="868403"/>
                    </a:cubicBezTo>
                    <a:close/>
                  </a:path>
                </a:pathLst>
              </a:custGeom>
              <a:solidFill>
                <a:srgbClr val="FFFFFF">
                  <a:alpha val="67843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 kern="0">
                  <a:solidFill>
                    <a:sysClr val="window" lastClr="FFFFFF"/>
                  </a:solidFill>
                  <a:latin typeface="Calibri"/>
                  <a:ea typeface="宋体"/>
                </a:endParaRPr>
              </a:p>
            </p:txBody>
          </p:sp>
          <p:pic>
            <p:nvPicPr>
              <p:cNvPr id="5137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>
                <a:fillRect/>
              </a:stretch>
            </p:blipFill>
            <p:spPr bwMode="auto">
              <a:xfrm>
                <a:off x="2274946" y="3894112"/>
                <a:ext cx="2055813" cy="96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279950" y="3873911"/>
                <a:ext cx="3230562" cy="532209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幼圆" panose="02010509060101010101" pitchFamily="49" charset="-122"/>
                    <a:ea typeface="幼圆" panose="02010509060101010101" pitchFamily="49" charset="-122"/>
                    <a:cs typeface="Arial" pitchFamily="34" charset="0"/>
                  </a:rPr>
                  <a:t>Tuples</a:t>
                </a:r>
              </a:p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79950" y="3426196"/>
                <a:ext cx="3230562" cy="270272"/>
              </a:xfrm>
              <a:prstGeom prst="rect">
                <a:avLst/>
              </a:prstGeom>
              <a:noFill/>
            </p:spPr>
            <p:txBody>
              <a:bodyPr lIns="0" rIns="0" anchor="ctr"/>
              <a:lstStyle/>
              <a:p>
                <a:pPr algn="ctr">
                  <a:lnSpc>
                    <a:spcPct val="80000"/>
                  </a:lnSpc>
                  <a:defRPr/>
                </a:pPr>
                <a:r>
                  <a:rPr lang="zh-CN" altLang="en-US" sz="2400" b="1" kern="0" dirty="0">
                    <a:solidFill>
                      <a:srgbClr val="C0504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</a:t>
                </a:r>
              </a:p>
            </p:txBody>
          </p:sp>
          <p:cxnSp>
            <p:nvCxnSpPr>
              <p:cNvPr id="5140" name="直接连接符 56"/>
              <p:cNvCxnSpPr>
                <a:cxnSpLocks noChangeShapeType="1"/>
              </p:cNvCxnSpPr>
              <p:nvPr/>
            </p:nvCxnSpPr>
            <p:spPr bwMode="auto">
              <a:xfrm>
                <a:off x="3046471" y="1372368"/>
                <a:ext cx="3230563" cy="0"/>
              </a:xfrm>
              <a:prstGeom prst="line">
                <a:avLst/>
              </a:prstGeom>
              <a:noFill/>
              <a:ln w="19050" algn="ctr">
                <a:solidFill>
                  <a:srgbClr val="F79646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41" name="直接连接符 57"/>
              <p:cNvCxnSpPr>
                <a:cxnSpLocks noChangeShapeType="1"/>
              </p:cNvCxnSpPr>
              <p:nvPr/>
            </p:nvCxnSpPr>
            <p:spPr bwMode="auto">
              <a:xfrm>
                <a:off x="3611621" y="2533227"/>
                <a:ext cx="3230563" cy="0"/>
              </a:xfrm>
              <a:prstGeom prst="line">
                <a:avLst/>
              </a:prstGeom>
              <a:noFill/>
              <a:ln w="19050" algn="ctr">
                <a:solidFill>
                  <a:srgbClr val="4BACC6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42" name="直接连接符 58"/>
              <p:cNvCxnSpPr>
                <a:cxnSpLocks noChangeShapeType="1"/>
              </p:cNvCxnSpPr>
              <p:nvPr/>
            </p:nvCxnSpPr>
            <p:spPr bwMode="auto">
              <a:xfrm>
                <a:off x="4279950" y="3698849"/>
                <a:ext cx="3230562" cy="0"/>
              </a:xfrm>
              <a:prstGeom prst="line">
                <a:avLst/>
              </a:prstGeom>
              <a:noFill/>
              <a:ln w="19050" algn="ctr">
                <a:solidFill>
                  <a:srgbClr val="C0504D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圆角矩形 28"/>
            <p:cNvSpPr/>
            <p:nvPr/>
          </p:nvSpPr>
          <p:spPr>
            <a:xfrm rot="20248206">
              <a:off x="3488465" y="3571632"/>
              <a:ext cx="1093757" cy="843844"/>
            </a:xfrm>
            <a:prstGeom prst="roundRect">
              <a:avLst>
                <a:gd name="adj" fmla="val 12132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b="1" kern="0" dirty="0">
                  <a:solidFill>
                    <a:sysClr val="window" lastClr="FFFFFF"/>
                  </a:solidFill>
                  <a:latin typeface="Gungsuh" panose="02030600000101010101" pitchFamily="18" charset="-127"/>
                  <a:ea typeface="Gungsuh" panose="02030600000101010101" pitchFamily="18" charset="-127"/>
                </a:rPr>
                <a:t>D</a:t>
              </a:r>
              <a:endParaRPr lang="zh-CN" altLang="en-US" sz="6600" b="1" kern="0" dirty="0">
                <a:solidFill>
                  <a:sysClr val="window" lastClr="FFFFFF"/>
                </a:solidFill>
                <a:latin typeface="Gungsuh" panose="02030600000101010101" pitchFamily="18" charset="-127"/>
                <a:ea typeface="Gungsuh" panose="02030600000101010101" pitchFamily="18" charset="-127"/>
              </a:endParaRP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000"/>
            <a:stretch>
              <a:fillRect/>
            </a:stretch>
          </p:blipFill>
          <p:spPr bwMode="auto">
            <a:xfrm>
              <a:off x="3030623" y="4052300"/>
              <a:ext cx="2195991" cy="7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Box 53"/>
            <p:cNvSpPr txBox="1"/>
            <p:nvPr/>
          </p:nvSpPr>
          <p:spPr>
            <a:xfrm>
              <a:off x="5172341" y="4037197"/>
              <a:ext cx="3450842" cy="397888"/>
            </a:xfrm>
            <a:prstGeom prst="rect">
              <a:avLst/>
            </a:prstGeom>
            <a:noFill/>
          </p:spPr>
          <p:txBody>
            <a:bodyPr lIns="0" rIns="0" anchor="ctr"/>
            <a:lstStyle/>
            <a:p>
              <a:pPr algn="ctr">
                <a:lnSpc>
                  <a:spcPct val="130000"/>
                </a:lnSpc>
                <a:defRPr/>
              </a:pPr>
              <a:r>
                <a:rPr lang="en-US" altLang="zh-CN" sz="20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itchFamily="34" charset="0"/>
                </a:rPr>
                <a:t>range objects</a:t>
              </a:r>
            </a:p>
            <a:p>
              <a:pPr algn="ctr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itchFamily="34" charset="0"/>
              </a:endParaRPr>
            </a:p>
          </p:txBody>
        </p:sp>
        <p:sp>
          <p:nvSpPr>
            <p:cNvPr id="32" name="TextBox 54"/>
            <p:cNvSpPr txBox="1"/>
            <p:nvPr/>
          </p:nvSpPr>
          <p:spPr>
            <a:xfrm>
              <a:off x="5172341" y="3702479"/>
              <a:ext cx="3450842" cy="202060"/>
            </a:xfrm>
            <a:prstGeom prst="rect">
              <a:avLst/>
            </a:prstGeom>
            <a:noFill/>
          </p:spPr>
          <p:txBody>
            <a:bodyPr lIns="0" rIns="0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altLang="zh-CN" sz="2400" b="1" kern="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range</a:t>
              </a:r>
              <a:r>
                <a:rPr lang="zh-CN" altLang="en-US" sz="2400" b="1" kern="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 rot="20248206">
              <a:off x="3532555" y="3590961"/>
              <a:ext cx="1005577" cy="808239"/>
            </a:xfrm>
            <a:prstGeom prst="roundRect">
              <a:avLst>
                <a:gd name="adj" fmla="val 12132"/>
              </a:avLst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37" name="圆角矩形 9"/>
            <p:cNvSpPr/>
            <p:nvPr/>
          </p:nvSpPr>
          <p:spPr>
            <a:xfrm rot="20248206">
              <a:off x="3622371" y="3949937"/>
              <a:ext cx="1093757" cy="408570"/>
            </a:xfrm>
            <a:custGeom>
              <a:avLst/>
              <a:gdLst/>
              <a:ahLst/>
              <a:cxnLst/>
              <a:rect l="l" t="t" r="r" b="b"/>
              <a:pathLst>
                <a:path w="1470269" h="1046776">
                  <a:moveTo>
                    <a:pt x="0" y="0"/>
                  </a:moveTo>
                  <a:lnTo>
                    <a:pt x="1470269" y="609904"/>
                  </a:lnTo>
                  <a:lnTo>
                    <a:pt x="1470269" y="868403"/>
                  </a:lnTo>
                  <a:cubicBezTo>
                    <a:pt x="1470269" y="966916"/>
                    <a:pt x="1390409" y="1046776"/>
                    <a:pt x="1291896" y="1046776"/>
                  </a:cubicBezTo>
                  <a:lnTo>
                    <a:pt x="178373" y="1046776"/>
                  </a:lnTo>
                  <a:cubicBezTo>
                    <a:pt x="79860" y="1046776"/>
                    <a:pt x="0" y="966916"/>
                    <a:pt x="0" y="868403"/>
                  </a:cubicBezTo>
                  <a:close/>
                </a:path>
              </a:pathLst>
            </a:custGeom>
            <a:solidFill>
              <a:srgbClr val="FFFFFF">
                <a:alpha val="67843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cxnSp>
          <p:nvCxnSpPr>
            <p:cNvPr id="40" name="直接连接符 58"/>
            <p:cNvCxnSpPr>
              <a:cxnSpLocks noChangeShapeType="1"/>
            </p:cNvCxnSpPr>
            <p:nvPr/>
          </p:nvCxnSpPr>
          <p:spPr bwMode="auto">
            <a:xfrm>
              <a:off x="5076056" y="3909665"/>
              <a:ext cx="3450842" cy="0"/>
            </a:xfrm>
            <a:prstGeom prst="line">
              <a:avLst/>
            </a:prstGeom>
            <a:ln w="19050">
              <a:headEnd type="oval" w="med" len="med"/>
              <a:tailEnd type="oval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7261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43608" y="1741861"/>
            <a:ext cx="2877494" cy="1783111"/>
            <a:chOff x="-836843" y="3053828"/>
            <a:chExt cx="1566719" cy="954805"/>
          </a:xfrm>
        </p:grpSpPr>
        <p:sp>
          <p:nvSpPr>
            <p:cNvPr id="9" name="任意多边形 8"/>
            <p:cNvSpPr/>
            <p:nvPr/>
          </p:nvSpPr>
          <p:spPr>
            <a:xfrm>
              <a:off x="-836843" y="3053828"/>
              <a:ext cx="1566719" cy="95480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'Python!'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aStr.center</a:t>
              </a:r>
              <a:r>
                <a:rPr lang="en-US" altLang="zh-CN" sz="2400" dirty="0"/>
                <a:t>(11)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  Python!  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680017" y="3053828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547664" y="987574"/>
            <a:ext cx="122413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center()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644008" y="1589227"/>
            <a:ext cx="3943185" cy="2242683"/>
            <a:chOff x="-844700" y="2972098"/>
            <a:chExt cx="2146959" cy="1200893"/>
          </a:xfrm>
        </p:grpSpPr>
        <p:sp>
          <p:nvSpPr>
            <p:cNvPr id="12" name="任意多边形 11"/>
            <p:cNvSpPr/>
            <p:nvPr/>
          </p:nvSpPr>
          <p:spPr>
            <a:xfrm>
              <a:off x="-844700" y="2972098"/>
              <a:ext cx="2146959" cy="1200893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'No pain, No gain.'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bStr.count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0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bStr.count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2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-722341" y="2972098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5724128" y="987574"/>
            <a:ext cx="115212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count()</a:t>
            </a:r>
          </a:p>
        </p:txBody>
      </p:sp>
    </p:spTree>
    <p:extLst>
      <p:ext uri="{BB962C8B-B14F-4D97-AF65-F5344CB8AC3E}">
        <p14:creationId xmlns:p14="http://schemas.microsoft.com/office/powerpoint/2010/main" val="40886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2308" y="1015167"/>
            <a:ext cx="792013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字符串小例子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624" y="1015167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给出一个字符串，不区分大小写，字符串中可能包含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‘A’-‘</a:t>
            </a:r>
            <a:r>
              <a:rPr lang="en-US" altLang="zh-CN" sz="20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Z’,‘a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’-‘z’,‘ ’(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等字符。输出字母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（包括大小写）出现的次数。测试数据：</a:t>
            </a:r>
            <a:r>
              <a:rPr lang="en-US" altLang="zh-CN" sz="2000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abc&amp;ABC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9" y="915571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051723" y="2427734"/>
            <a:ext cx="2736301" cy="2088233"/>
            <a:chOff x="1019118" y="2102814"/>
            <a:chExt cx="1986458" cy="1754909"/>
          </a:xfrm>
        </p:grpSpPr>
        <p:sp>
          <p:nvSpPr>
            <p:cNvPr id="16" name="任意多边形 15"/>
            <p:cNvSpPr/>
            <p:nvPr/>
          </p:nvSpPr>
          <p:spPr>
            <a:xfrm>
              <a:off x="1019118" y="2102814"/>
              <a:ext cx="1986458" cy="175490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dirty="0"/>
            </a:p>
            <a:p>
              <a:r>
                <a:rPr lang="en-US" altLang="zh-CN" i="1" dirty="0">
                  <a:solidFill>
                    <a:schemeClr val="bg1">
                      <a:lumMod val="65000"/>
                    </a:schemeClr>
                  </a:solidFill>
                </a:rPr>
                <a:t># Filename: char_count.py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/>
                <a:t>s1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</a:t>
              </a:r>
              <a:r>
                <a:rPr lang="en-US" altLang="zh-CN" sz="2400" dirty="0" err="1">
                  <a:solidFill>
                    <a:schemeClr val="accent3"/>
                  </a:solidFill>
                </a:rPr>
                <a:t>abc&amp;ABC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/>
                <a:t>s = s1.lower()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/>
                <a:t>n = </a:t>
              </a:r>
              <a:r>
                <a:rPr lang="en-US" altLang="zh-CN" sz="2400" dirty="0" err="1"/>
                <a:t>s.count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"a"</a:t>
              </a:r>
              <a:r>
                <a:rPr lang="en-US" altLang="zh-CN" sz="2400" dirty="0"/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(n)</a:t>
              </a:r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1123725" y="2121409"/>
              <a:ext cx="418143" cy="223461"/>
            </a:xfrm>
            <a:prstGeom prst="wedgeEllipseCallou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</a:rPr>
                <a:t>F</a:t>
              </a:r>
              <a:r>
                <a:rPr lang="en-US" altLang="zh-CN" sz="800" dirty="0">
                  <a:solidFill>
                    <a:schemeClr val="accent1"/>
                  </a:solidFill>
                </a:rPr>
                <a:t>ile</a:t>
              </a:r>
              <a:endParaRPr lang="zh-CN" altLang="en-US" sz="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10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910409" y="1038411"/>
            <a:ext cx="6120680" cy="3762414"/>
            <a:chOff x="-1029865" y="2926940"/>
            <a:chExt cx="3332547" cy="2014666"/>
          </a:xfrm>
        </p:grpSpPr>
        <p:sp>
          <p:nvSpPr>
            <p:cNvPr id="12" name="任意多边形 11"/>
            <p:cNvSpPr/>
            <p:nvPr/>
          </p:nvSpPr>
          <p:spPr>
            <a:xfrm>
              <a:off x="-1029865" y="2926940"/>
              <a:ext cx="3332547" cy="201466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</a:t>
              </a:r>
              <a:r>
                <a:rPr lang="en-US" altLang="zh-CN" sz="2000" dirty="0"/>
                <a:t>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 pain, No gain. '   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</a:rPr>
                <a:t># </a:t>
              </a:r>
              <a:r>
                <a:rPr lang="zh-CN" altLang="en-US" sz="2000" i="1" dirty="0">
                  <a:solidFill>
                    <a:schemeClr val="bg1">
                      <a:lumMod val="65000"/>
                    </a:schemeClr>
                  </a:solidFill>
                </a:rPr>
                <a:t>逗号后面有一个空格！</a:t>
              </a:r>
              <a:endParaRPr lang="zh-CN" altLang="zh-CN" sz="2000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bStr.find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0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bStr.find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-1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bStr.find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</a:t>
              </a:r>
              <a:r>
                <a:rPr lang="en-US" altLang="zh-CN" sz="2000" dirty="0"/>
                <a:t>3)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9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bStr.find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, 3, 10)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-1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bStr.find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, 3, 11)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9</a:t>
              </a:r>
              <a:endParaRPr lang="zh-CN" altLang="zh-CN" sz="2000" dirty="0">
                <a:solidFill>
                  <a:srgbClr val="0070C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-952925" y="2926940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57200" y="1038411"/>
            <a:ext cx="87444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find()</a:t>
            </a:r>
          </a:p>
        </p:txBody>
      </p:sp>
    </p:spTree>
    <p:extLst>
      <p:ext uri="{BB962C8B-B14F-4D97-AF65-F5344CB8AC3E}">
        <p14:creationId xmlns:p14="http://schemas.microsoft.com/office/powerpoint/2010/main" val="243466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51680" y="1033894"/>
            <a:ext cx="6336704" cy="3672367"/>
            <a:chOff x="-1124255" y="2848195"/>
            <a:chExt cx="3450167" cy="1966449"/>
          </a:xfrm>
        </p:grpSpPr>
        <p:sp>
          <p:nvSpPr>
            <p:cNvPr id="12" name="任意多边形 11"/>
            <p:cNvSpPr/>
            <p:nvPr/>
          </p:nvSpPr>
          <p:spPr>
            <a:xfrm>
              <a:off x="-1124255" y="2848195"/>
              <a:ext cx="3450167" cy="196644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</a:t>
              </a:r>
              <a:r>
                <a:rPr lang="en-US" altLang="zh-CN" sz="2000" dirty="0"/>
                <a:t>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 pain, No gain. '   </a:t>
              </a: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</a:rPr>
                <a:t># </a:t>
              </a:r>
              <a:r>
                <a:rPr lang="zh-CN" altLang="en-US" sz="2000" i="1" dirty="0">
                  <a:solidFill>
                    <a:schemeClr val="bg1">
                      <a:lumMod val="65000"/>
                    </a:schemeClr>
                  </a:solidFill>
                </a:rPr>
                <a:t>逗号后面有一个空格！</a:t>
              </a:r>
              <a:endParaRPr lang="zh-CN" altLang="zh-CN" sz="2000" i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bStr.index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"&lt;pyshell#5&gt;",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bStr.index</a:t>
              </a:r>
              <a:r>
                <a:rPr lang="en-US" altLang="zh-CN" sz="2000" dirty="0">
                  <a:solidFill>
                    <a:srgbClr val="C00000"/>
                  </a:solidFill>
                </a:rPr>
                <a:t>('no')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ValueError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substring not found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bStr.index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'No'</a:t>
              </a:r>
              <a:r>
                <a:rPr lang="en-US" altLang="zh-CN" sz="2000" dirty="0"/>
                <a:t>, 3, 10)</a:t>
              </a:r>
              <a:endParaRPr lang="zh-CN" altLang="zh-CN" sz="2000" dirty="0"/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"&lt;pyshell#6&gt;",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bStr.index</a:t>
              </a:r>
              <a:r>
                <a:rPr lang="en-US" altLang="zh-CN" sz="2000" dirty="0">
                  <a:solidFill>
                    <a:srgbClr val="C00000"/>
                  </a:solidFill>
                </a:rPr>
                <a:t>('No', 3, 10)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ValueError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substring not found</a:t>
              </a:r>
              <a:endParaRPr lang="zh-CN" altLang="zh-CN" sz="2000" dirty="0">
                <a:solidFill>
                  <a:srgbClr val="C0000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-1006636" y="2848195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57200" y="1033894"/>
            <a:ext cx="10904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index()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20F029-4B36-4192-B69C-22B0C9AC24E5}"/>
              </a:ext>
            </a:extLst>
          </p:cNvPr>
          <p:cNvGrpSpPr/>
          <p:nvPr/>
        </p:nvGrpSpPr>
        <p:grpSpPr>
          <a:xfrm>
            <a:off x="6517632" y="1644448"/>
            <a:ext cx="570960" cy="857160"/>
            <a:chOff x="6517632" y="1644448"/>
            <a:chExt cx="570960" cy="85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676E11BB-D0A2-406D-8D60-9A2DBFFB0441}"/>
                    </a:ext>
                  </a:extLst>
                </p14:cNvPr>
                <p14:cNvContentPartPr/>
                <p14:nvPr/>
              </p14:nvContentPartPr>
              <p14:xfrm>
                <a:off x="6840552" y="1644448"/>
                <a:ext cx="203040" cy="327960"/>
              </p14:xfrm>
            </p:contentPart>
          </mc:Choice>
          <mc:Fallback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676E11BB-D0A2-406D-8D60-9A2DBFFB04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1912" y="1635808"/>
                  <a:ext cx="220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64134C1B-9BE4-4159-81FB-9F6D2A28D3DD}"/>
                    </a:ext>
                  </a:extLst>
                </p14:cNvPr>
                <p14:cNvContentPartPr/>
                <p14:nvPr/>
              </p14:nvContentPartPr>
              <p14:xfrm>
                <a:off x="6517632" y="2186248"/>
                <a:ext cx="570960" cy="87480"/>
              </p14:xfrm>
            </p:contentPart>
          </mc:Choice>
          <mc:Fallback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64134C1B-9BE4-4159-81FB-9F6D2A28D3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08992" y="2177608"/>
                  <a:ext cx="588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F80A52D3-C18B-41C3-A00F-9F61FFAD0992}"/>
                    </a:ext>
                  </a:extLst>
                </p14:cNvPr>
                <p14:cNvContentPartPr/>
                <p14:nvPr/>
              </p14:nvContentPartPr>
              <p14:xfrm>
                <a:off x="6818592" y="2031088"/>
                <a:ext cx="255240" cy="470520"/>
              </p14:xfrm>
            </p:contentPart>
          </mc:Choice>
          <mc:Fallback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F80A52D3-C18B-41C3-A00F-9F61FFAD09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09952" y="2022448"/>
                  <a:ext cx="27288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2AA40A5-2623-4944-AEA4-BACA1640DFC4}"/>
              </a:ext>
            </a:extLst>
          </p:cNvPr>
          <p:cNvGrpSpPr/>
          <p:nvPr/>
        </p:nvGrpSpPr>
        <p:grpSpPr>
          <a:xfrm>
            <a:off x="7451112" y="1623208"/>
            <a:ext cx="563040" cy="1410120"/>
            <a:chOff x="7451112" y="1623208"/>
            <a:chExt cx="563040" cy="14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DBFE3D45-1537-44E9-B48F-041AC7DDEE15}"/>
                    </a:ext>
                  </a:extLst>
                </p14:cNvPr>
                <p14:cNvContentPartPr/>
                <p14:nvPr/>
              </p14:nvContentPartPr>
              <p14:xfrm>
                <a:off x="7451112" y="1623208"/>
                <a:ext cx="563040" cy="304560"/>
              </p14:xfrm>
            </p:contentPart>
          </mc:Choice>
          <mc:Fallback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DBFE3D45-1537-44E9-B48F-041AC7DDEE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42112" y="1614208"/>
                  <a:ext cx="580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F0DEC8EF-4CAE-42C2-80B3-5C556BE5D986}"/>
                    </a:ext>
                  </a:extLst>
                </p14:cNvPr>
                <p14:cNvContentPartPr/>
                <p14:nvPr/>
              </p14:nvContentPartPr>
              <p14:xfrm>
                <a:off x="7474512" y="1968808"/>
                <a:ext cx="375840" cy="1064520"/>
              </p14:xfrm>
            </p:contentPart>
          </mc:Choice>
          <mc:Fallback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F0DEC8EF-4CAE-42C2-80B3-5C556BE5D98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65512" y="1959808"/>
                  <a:ext cx="393480" cy="10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75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35696" y="1203599"/>
            <a:ext cx="6682740" cy="3188929"/>
            <a:chOff x="-1142869" y="2638909"/>
            <a:chExt cx="3638574" cy="1707580"/>
          </a:xfrm>
        </p:grpSpPr>
        <p:sp>
          <p:nvSpPr>
            <p:cNvPr id="9" name="任意多边形 8"/>
            <p:cNvSpPr/>
            <p:nvPr/>
          </p:nvSpPr>
          <p:spPr>
            <a:xfrm>
              <a:off x="-1142869" y="2638909"/>
              <a:ext cx="3638574" cy="170758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 love '</a:t>
              </a:r>
              <a:r>
                <a:rPr lang="en-US" altLang="zh-CN" sz="2400" dirty="0"/>
                <a:t>.join([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'I'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'Python!'</a:t>
              </a:r>
              <a:r>
                <a:rPr lang="en-US" altLang="zh-CN" sz="2400" dirty="0"/>
                <a:t>]) 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'I love Python!'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 '</a:t>
              </a:r>
              <a:r>
                <a:rPr lang="en-US" altLang="zh-CN" sz="2400" dirty="0"/>
                <a:t>.join([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'Hello,'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'World'</a:t>
              </a:r>
              <a:r>
                <a:rPr lang="en-US" altLang="zh-CN" sz="2400" dirty="0"/>
                <a:t>])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'Hello, World'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'-&gt;'</a:t>
              </a:r>
              <a:r>
                <a:rPr lang="en-US" altLang="zh-CN" sz="2400" dirty="0"/>
                <a:t>.join((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 '184.76'</a:t>
              </a:r>
              <a:r>
                <a:rPr lang="en-US" altLang="zh-CN" sz="2400" dirty="0"/>
                <a:t>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'BA-&gt;The Boeing Company-&gt;184.76‘</a:t>
              </a:r>
            </a:p>
            <a:p>
              <a:r>
                <a:rPr lang="en-US" altLang="zh-CN" sz="2400" dirty="0"/>
                <a:t>&gt;&gt;&gt;</a:t>
              </a:r>
              <a:r>
                <a:rPr lang="en-US" altLang="zh-CN" sz="2400" dirty="0">
                  <a:solidFill>
                    <a:srgbClr val="0070C0"/>
                  </a:solidFill>
                </a:rPr>
                <a:t>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'.'</a:t>
              </a:r>
              <a:r>
                <a:rPr lang="en-US" altLang="zh-CN" sz="2400" dirty="0"/>
                <a:t>.join((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'2020'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'1'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'1'</a:t>
              </a:r>
              <a:r>
                <a:rPr lang="en-US" altLang="zh-CN" sz="2400" dirty="0"/>
                <a:t>))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'2020.1.1'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1048837" y="2638909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440105" y="1022458"/>
            <a:ext cx="819527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join()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AC757372-5CA5-4966-A76B-F70AF7128381}"/>
                  </a:ext>
                </a:extLst>
              </p14:cNvPr>
              <p14:cNvContentPartPr/>
              <p14:nvPr/>
            </p14:nvContentPartPr>
            <p14:xfrm>
              <a:off x="2339472" y="2233048"/>
              <a:ext cx="354600" cy="4021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AC757372-5CA5-4966-A76B-F70AF7128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0472" y="2224408"/>
                <a:ext cx="3722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63A5DAA2-8FE6-496D-8520-E5E4505D3C19}"/>
                  </a:ext>
                </a:extLst>
              </p14:cNvPr>
              <p14:cNvContentPartPr/>
              <p14:nvPr/>
            </p14:nvContentPartPr>
            <p14:xfrm>
              <a:off x="2395992" y="3669088"/>
              <a:ext cx="372960" cy="4287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63A5DAA2-8FE6-496D-8520-E5E4505D3C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7352" y="3660088"/>
                <a:ext cx="39060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55776" y="1663011"/>
            <a:ext cx="4680519" cy="1522601"/>
            <a:chOff x="-835305" y="3068483"/>
            <a:chExt cx="2548418" cy="815310"/>
          </a:xfrm>
        </p:grpSpPr>
        <p:sp>
          <p:nvSpPr>
            <p:cNvPr id="12" name="任意多边形 11"/>
            <p:cNvSpPr/>
            <p:nvPr/>
          </p:nvSpPr>
          <p:spPr>
            <a:xfrm>
              <a:off x="-835305" y="3068483"/>
              <a:ext cx="2548418" cy="81531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'Hope is a good thing.'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cStr.replace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'Hope'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 'Love'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'Love is a good thing.'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-678479" y="3085317"/>
              <a:ext cx="392021" cy="19277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457200" y="1071387"/>
            <a:ext cx="1306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replace()</a:t>
            </a:r>
          </a:p>
        </p:txBody>
      </p:sp>
    </p:spTree>
    <p:extLst>
      <p:ext uri="{BB962C8B-B14F-4D97-AF65-F5344CB8AC3E}">
        <p14:creationId xmlns:p14="http://schemas.microsoft.com/office/powerpoint/2010/main" val="290788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552" y="1008771"/>
            <a:ext cx="9361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split()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987824" y="1239603"/>
            <a:ext cx="4032448" cy="3168350"/>
            <a:chOff x="-835305" y="2861039"/>
            <a:chExt cx="1842703" cy="1130119"/>
          </a:xfrm>
        </p:grpSpPr>
        <p:sp>
          <p:nvSpPr>
            <p:cNvPr id="9" name="任意多边形 8"/>
            <p:cNvSpPr/>
            <p:nvPr/>
          </p:nvSpPr>
          <p:spPr>
            <a:xfrm>
              <a:off x="-835305" y="2861039"/>
              <a:ext cx="1842703" cy="113011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'2020 1 1'</a:t>
              </a:r>
              <a:r>
                <a:rPr lang="en-US" altLang="zh-CN" sz="2400" dirty="0"/>
                <a:t>.split()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['2020', '1', '1']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dStr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'I am a student.'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dStr</a:t>
              </a:r>
              <a:r>
                <a:rPr lang="en-US" altLang="zh-CN" sz="2400" dirty="0"/>
                <a:t>[:-1].split()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['I', 'am', 'a', 'student']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'2020.1.1'</a:t>
              </a:r>
              <a:r>
                <a:rPr lang="en-US" altLang="zh-CN" sz="2400" dirty="0"/>
                <a:t>.split(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'.'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['2020', '1', '1']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756849" y="2861039"/>
              <a:ext cx="392021" cy="15410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24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552" y="1008771"/>
            <a:ext cx="9361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split()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1720" y="1010057"/>
            <a:ext cx="5760641" cy="2052227"/>
            <a:chOff x="-1164359" y="2861039"/>
            <a:chExt cx="2632433" cy="732009"/>
          </a:xfrm>
        </p:grpSpPr>
        <p:sp>
          <p:nvSpPr>
            <p:cNvPr id="9" name="任意多边形 8"/>
            <p:cNvSpPr/>
            <p:nvPr/>
          </p:nvSpPr>
          <p:spPr>
            <a:xfrm>
              <a:off x="-1164359" y="2861039"/>
              <a:ext cx="2632433" cy="73200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nums</a:t>
              </a:r>
              <a:r>
                <a:rPr lang="en-US" altLang="zh-CN" sz="2400" dirty="0"/>
                <a:t> = input(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'Enter the </a:t>
              </a:r>
              <a:r>
                <a:rPr lang="en-US" altLang="zh-CN" sz="2400" dirty="0" err="1">
                  <a:solidFill>
                    <a:schemeClr val="accent3"/>
                  </a:solidFill>
                </a:rPr>
                <a:t>nums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: '</a:t>
              </a:r>
              <a:r>
                <a:rPr lang="en-US" altLang="zh-CN" sz="2400" dirty="0"/>
                <a:t>).split(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','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chemeClr val="accent1"/>
                  </a:solidFill>
                </a:rPr>
                <a:t>Enter the </a:t>
              </a:r>
              <a:r>
                <a:rPr lang="en-US" altLang="zh-CN" sz="2400" dirty="0" err="1">
                  <a:solidFill>
                    <a:schemeClr val="accent1"/>
                  </a:solidFill>
                </a:rPr>
                <a:t>nums</a:t>
              </a:r>
              <a:r>
                <a:rPr lang="en-US" altLang="zh-CN" sz="2400" dirty="0">
                  <a:solidFill>
                    <a:schemeClr val="accent1"/>
                  </a:solidFill>
                </a:rPr>
                <a:t>: </a:t>
              </a:r>
              <a:r>
                <a:rPr lang="en-US" altLang="zh-CN" sz="2400" dirty="0"/>
                <a:t>12,34,56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nums</a:t>
              </a:r>
              <a:endParaRPr lang="en-US" altLang="zh-CN" sz="2400" dirty="0"/>
            </a:p>
            <a:p>
              <a:r>
                <a:rPr lang="en-US" altLang="zh-CN" sz="2400" dirty="0">
                  <a:solidFill>
                    <a:schemeClr val="accent1"/>
                  </a:solidFill>
                </a:rPr>
                <a:t>['12', '34', '56']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1131454" y="2873881"/>
              <a:ext cx="392021" cy="15410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61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7200" y="987578"/>
            <a:ext cx="82296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0" y="987578"/>
            <a:ext cx="7355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有一些从网络上下载的类似如下形式的一些句子：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latinLnBrk="1"/>
            <a:r>
              <a:rPr lang="en-US" altLang="zh-CN" sz="2400" dirty="0">
                <a:solidFill>
                  <a:schemeClr val="accent6"/>
                </a:solidFill>
              </a:rPr>
              <a:t>What do you think of this saying "No pain, No gain"?</a:t>
            </a:r>
          </a:p>
          <a:p>
            <a:pPr algn="just"/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对于句子中双引号中的内容，首先判断其是否满足标题格式，不管满足与否最终都将其转换为标题格式输出。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200" y="915567"/>
            <a:ext cx="107691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5407729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70843" y="982764"/>
            <a:ext cx="7920132" cy="3533201"/>
            <a:chOff x="529620" y="2121408"/>
            <a:chExt cx="3294792" cy="2211122"/>
          </a:xfrm>
        </p:grpSpPr>
        <p:sp>
          <p:nvSpPr>
            <p:cNvPr id="16" name="任意多边形 15"/>
            <p:cNvSpPr/>
            <p:nvPr/>
          </p:nvSpPr>
          <p:spPr>
            <a:xfrm>
              <a:off x="529620" y="2132316"/>
              <a:ext cx="3294792" cy="220021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dirty="0"/>
            </a:p>
            <a:p>
              <a:pPr>
                <a:lnSpc>
                  <a:spcPct val="80000"/>
                </a:lnSpc>
              </a:pPr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</a:rPr>
                <a:t># Filename: totitle.py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/>
                <a:t>aStr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'What do you think of this saying "No pain, No gain"?'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 err="1"/>
                <a:t>lindex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aStr.index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'\"'</a:t>
              </a:r>
              <a:r>
                <a:rPr lang="en-US" altLang="zh-CN" sz="2400" dirty="0"/>
                <a:t>,0</a:t>
              </a:r>
              <a:r>
                <a:rPr lang="en-US" altLang="zh-CN" sz="2400" dirty="0">
                  <a:solidFill>
                    <a:srgbClr val="7030A0"/>
                  </a:solidFill>
                </a:rPr>
                <a:t>,len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))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 err="1"/>
                <a:t>rindex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aStr.rindex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'\"'</a:t>
              </a:r>
              <a:r>
                <a:rPr lang="en-US" altLang="zh-CN" sz="2400" dirty="0"/>
                <a:t>,0,</a:t>
              </a:r>
              <a:r>
                <a:rPr lang="en-US" altLang="zh-CN" sz="24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))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 err="1"/>
                <a:t>tempStr</a:t>
              </a:r>
              <a:r>
                <a:rPr lang="en-US" altLang="zh-CN" sz="2400" dirty="0"/>
                <a:t> =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[lindex+1:rindex]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6"/>
                  </a:solidFill>
                </a:rPr>
                <a:t>if</a:t>
              </a:r>
              <a:r>
                <a:rPr lang="en-US" altLang="zh-CN" sz="2400" dirty="0"/>
                <a:t> </a:t>
              </a:r>
              <a:r>
                <a:rPr lang="en-US" altLang="zh-CN" sz="2400" dirty="0" err="1"/>
                <a:t>tempStr.istitle</a:t>
              </a:r>
              <a:r>
                <a:rPr lang="en-US" altLang="zh-CN" sz="2400" dirty="0"/>
                <a:t>():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/>
                <a:t>    </a:t>
              </a: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'It is title format.'</a:t>
              </a:r>
              <a:r>
                <a:rPr lang="en-US" altLang="zh-CN" sz="2400" dirty="0"/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chemeClr val="accent6"/>
                  </a:solidFill>
                </a:rPr>
                <a:t>else</a:t>
              </a:r>
              <a:r>
                <a:rPr lang="en-US" altLang="zh-CN" sz="2400" dirty="0"/>
                <a:t>: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/>
                <a:t>    </a:t>
              </a: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'It is not title format.'</a:t>
              </a:r>
              <a:r>
                <a:rPr lang="en-US" altLang="zh-CN" sz="2400" dirty="0"/>
                <a:t>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tempStr.title</a:t>
              </a:r>
              <a:r>
                <a:rPr lang="en-US" altLang="zh-CN" sz="2400" dirty="0"/>
                <a:t>())</a:t>
              </a:r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613907" y="2121408"/>
              <a:ext cx="299522" cy="225827"/>
            </a:xfrm>
            <a:prstGeom prst="wedgeEllipseCallou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</a:rPr>
                <a:t>F</a:t>
              </a:r>
              <a:r>
                <a:rPr lang="en-US" altLang="zh-CN" sz="800" dirty="0">
                  <a:solidFill>
                    <a:schemeClr val="accent1"/>
                  </a:solidFill>
                </a:rPr>
                <a:t>ile</a:t>
              </a:r>
              <a:endParaRPr lang="zh-CN" altLang="en-US" sz="8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4857541" y="2156756"/>
            <a:ext cx="216024" cy="70302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endParaRPr lang="zh-CN" altLang="en-US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20072" y="2204953"/>
            <a:ext cx="3528392" cy="4616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 err="1"/>
              <a:t>tempStr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aStr.split</a:t>
            </a:r>
            <a:r>
              <a:rPr lang="en-US" altLang="zh-CN" sz="2400" dirty="0"/>
              <a:t>("\"")[1]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360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zh-CN" dirty="0"/>
              <a:t>索引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2998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s.split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s.split</a:t>
            </a:r>
            <a:r>
              <a:rPr lang="en-US" altLang="zh-CN" dirty="0"/>
              <a:t>(‘</a:t>
            </a:r>
            <a:r>
              <a:rPr lang="zh-CN" altLang="en-US" dirty="0"/>
              <a:t> </a:t>
            </a:r>
            <a:r>
              <a:rPr lang="en-US" altLang="zh-CN" dirty="0"/>
              <a:t>’)</a:t>
            </a:r>
            <a:r>
              <a:rPr lang="zh-CN" altLang="en-US" dirty="0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4500" dirty="0"/>
              <a:t>s0='we are students'#</a:t>
            </a:r>
            <a:r>
              <a:rPr lang="zh-CN" altLang="en-US" sz="4500" dirty="0"/>
              <a:t>一个空格</a:t>
            </a:r>
          </a:p>
          <a:p>
            <a:pPr marL="0" indent="0">
              <a:buNone/>
            </a:pPr>
            <a:r>
              <a:rPr lang="en-US" altLang="zh-CN" sz="4500" dirty="0"/>
              <a:t>s1='we are  students'#</a:t>
            </a:r>
            <a:r>
              <a:rPr lang="zh-CN" altLang="en-US" sz="4500" dirty="0"/>
              <a:t>两个空格</a:t>
            </a:r>
          </a:p>
          <a:p>
            <a:pPr marL="0" indent="0">
              <a:buNone/>
            </a:pPr>
            <a:r>
              <a:rPr lang="en-US" altLang="zh-CN" sz="4500" dirty="0"/>
              <a:t>s2='we are  \t students'#</a:t>
            </a:r>
            <a:r>
              <a:rPr lang="zh-CN" altLang="en-US" sz="4500" dirty="0"/>
              <a:t>三个空格</a:t>
            </a:r>
          </a:p>
          <a:p>
            <a:pPr marL="0" indent="0">
              <a:buNone/>
            </a:pPr>
            <a:r>
              <a:rPr lang="en-US" altLang="zh-CN" sz="4500" dirty="0"/>
              <a:t>s3='we are  \n  students'#</a:t>
            </a:r>
            <a:r>
              <a:rPr lang="zh-CN" altLang="en-US" sz="4500" dirty="0"/>
              <a:t>四个空格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9228AC8-567E-53E8-E58A-1ED61FBDC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s0=s0.split()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print(s0)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(s0))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s1=s1.split()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print(s1)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(s1))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s2=s2.split()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print(s2)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(s2))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s3=s3.split()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print(s3)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print(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(s3))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8B1CCC-5B4E-41DC-9FD8-30B8F0069F97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7E9D69-C122-1D1E-B8C8-82FD0F99FBF9}"/>
              </a:ext>
            </a:extLst>
          </p:cNvPr>
          <p:cNvGrpSpPr/>
          <p:nvPr/>
        </p:nvGrpSpPr>
        <p:grpSpPr>
          <a:xfrm>
            <a:off x="1331640" y="3075806"/>
            <a:ext cx="1728192" cy="923330"/>
            <a:chOff x="5508104" y="1635646"/>
            <a:chExt cx="1728192" cy="923330"/>
          </a:xfrm>
        </p:grpSpPr>
        <p:sp>
          <p:nvSpPr>
            <p:cNvPr id="5" name="文本框 4"/>
            <p:cNvSpPr txBox="1"/>
            <p:nvPr/>
          </p:nvSpPr>
          <p:spPr>
            <a:xfrm>
              <a:off x="5508104" y="1635646"/>
              <a:ext cx="64633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空格</a:t>
              </a:r>
              <a:endParaRPr lang="en-US" altLang="zh-CN" dirty="0"/>
            </a:p>
            <a:p>
              <a:r>
                <a:rPr lang="en-US" altLang="zh-CN" dirty="0"/>
                <a:t>‘\t’</a:t>
              </a:r>
            </a:p>
            <a:p>
              <a:r>
                <a:rPr lang="en-US" altLang="zh-CN" dirty="0"/>
                <a:t>‘\n’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50776" y="1744528"/>
              <a:ext cx="785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空白字符</a:t>
              </a:r>
            </a:p>
          </p:txBody>
        </p:sp>
        <p:sp>
          <p:nvSpPr>
            <p:cNvPr id="6" name="右大括号 5"/>
            <p:cNvSpPr/>
            <p:nvPr/>
          </p:nvSpPr>
          <p:spPr>
            <a:xfrm>
              <a:off x="6154435" y="1707654"/>
              <a:ext cx="289773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4073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0" dirty="0"/>
              <a:t>字符串常用方法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39552" y="1008771"/>
            <a:ext cx="93610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strip()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051720" y="1010058"/>
            <a:ext cx="3096343" cy="1705708"/>
            <a:chOff x="-1164359" y="2861039"/>
            <a:chExt cx="1414932" cy="608409"/>
          </a:xfrm>
        </p:grpSpPr>
        <p:sp>
          <p:nvSpPr>
            <p:cNvPr id="9" name="任意多边形 8"/>
            <p:cNvSpPr/>
            <p:nvPr/>
          </p:nvSpPr>
          <p:spPr>
            <a:xfrm>
              <a:off x="-1164359" y="2861039"/>
              <a:ext cx="1414932" cy="60840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   hello\</a:t>
              </a:r>
              <a:r>
                <a:rPr lang="en-US" altLang="zh-CN" sz="2400" dirty="0" err="1">
                  <a:solidFill>
                    <a:schemeClr val="accent3"/>
                  </a:solidFill>
                </a:rPr>
                <a:t>n"</a:t>
              </a:r>
              <a:r>
                <a:rPr lang="en-US" altLang="zh-CN" sz="2400" dirty="0" err="1"/>
                <a:t>.strip</a:t>
              </a:r>
              <a:r>
                <a:rPr lang="en-US" altLang="zh-CN" sz="2400" dirty="0"/>
                <a:t>()</a:t>
              </a:r>
            </a:p>
            <a:p>
              <a:r>
                <a:rPr lang="en-US" altLang="zh-CN" sz="2400" dirty="0">
                  <a:solidFill>
                    <a:schemeClr val="accent1"/>
                  </a:solidFill>
                </a:rPr>
                <a:t>'hello'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-1131454" y="2873881"/>
              <a:ext cx="392021" cy="15410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0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列表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43758"/>
            <a:ext cx="1854846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Courier New" panose="02070309020205020404" pitchFamily="49" charset="0"/>
              </a:rPr>
              <a:t>3.3</a:t>
            </a:r>
            <a:endParaRPr lang="zh-CN" alt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Courier New" panose="020703090202050204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3782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619672" y="915567"/>
            <a:ext cx="5864217" cy="3389024"/>
            <a:chOff x="2236175" y="1088231"/>
            <a:chExt cx="4671649" cy="3389024"/>
          </a:xfrm>
        </p:grpSpPr>
        <p:sp>
          <p:nvSpPr>
            <p:cNvPr id="18" name="MH_Other_12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86262" y="1088231"/>
              <a:ext cx="385763" cy="51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236175" y="1603772"/>
              <a:ext cx="4671649" cy="2873483"/>
              <a:chOff x="2245514" y="1615678"/>
              <a:chExt cx="4671649" cy="2873483"/>
            </a:xfrm>
          </p:grpSpPr>
          <p:sp>
            <p:nvSpPr>
              <p:cNvPr id="7" name="MH_Other_1"/>
              <p:cNvSpPr/>
              <p:nvPr>
                <p:custDataLst>
                  <p:tags r:id="rId2"/>
                </p:custDataLst>
              </p:nvPr>
            </p:nvSpPr>
            <p:spPr>
              <a:xfrm>
                <a:off x="2449116" y="2799160"/>
                <a:ext cx="1241822" cy="396478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8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2956322" y="2695575"/>
                <a:ext cx="213122" cy="21431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9" name="MH_Other_3"/>
              <p:cNvSpPr/>
              <p:nvPr>
                <p:custDataLst>
                  <p:tags r:id="rId4"/>
                </p:custDataLst>
              </p:nvPr>
            </p:nvSpPr>
            <p:spPr bwMode="auto">
              <a:xfrm rot="1267204">
                <a:off x="2986087" y="2722960"/>
                <a:ext cx="157163" cy="157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47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0" name="MH_Other_4"/>
              <p:cNvSpPr/>
              <p:nvPr>
                <p:custDataLst>
                  <p:tags r:id="rId5"/>
                </p:custDataLst>
              </p:nvPr>
            </p:nvSpPr>
            <p:spPr bwMode="auto">
              <a:xfrm rot="21389837">
                <a:off x="3017044" y="2846785"/>
                <a:ext cx="95250" cy="3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1" name="MH_Other_5"/>
              <p:cNvSpPr/>
              <p:nvPr>
                <p:custDataLst>
                  <p:tags r:id="rId6"/>
                </p:custDataLst>
              </p:nvPr>
            </p:nvSpPr>
            <p:spPr bwMode="auto">
              <a:xfrm rot="2179789">
                <a:off x="3031332" y="2726531"/>
                <a:ext cx="88106" cy="523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51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2" name="MH_Other_6"/>
              <p:cNvSpPr txBox="1"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870597" y="2144317"/>
                <a:ext cx="384572" cy="515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MH_Other_7"/>
              <p:cNvSpPr/>
              <p:nvPr>
                <p:custDataLst>
                  <p:tags r:id="rId8"/>
                </p:custDataLst>
              </p:nvPr>
            </p:nvSpPr>
            <p:spPr>
              <a:xfrm>
                <a:off x="3956447" y="1719262"/>
                <a:ext cx="1241822" cy="396479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4" name="MH_Other_8"/>
              <p:cNvSpPr/>
              <p:nvPr>
                <p:custDataLst>
                  <p:tags r:id="rId9"/>
                </p:custDataLst>
              </p:nvPr>
            </p:nvSpPr>
            <p:spPr>
              <a:xfrm>
                <a:off x="4463653" y="1615678"/>
                <a:ext cx="213122" cy="21431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5" name="MH_Other_9"/>
              <p:cNvSpPr/>
              <p:nvPr>
                <p:custDataLst>
                  <p:tags r:id="rId10"/>
                </p:custDataLst>
              </p:nvPr>
            </p:nvSpPr>
            <p:spPr bwMode="auto">
              <a:xfrm rot="1267204">
                <a:off x="4493419" y="1643062"/>
                <a:ext cx="157163" cy="157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47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6" name="MH_Other_10"/>
              <p:cNvSpPr/>
              <p:nvPr>
                <p:custDataLst>
                  <p:tags r:id="rId11"/>
                </p:custDataLst>
              </p:nvPr>
            </p:nvSpPr>
            <p:spPr bwMode="auto">
              <a:xfrm rot="21389837">
                <a:off x="4524375" y="1766887"/>
                <a:ext cx="95250" cy="3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7" name="MH_Other_11"/>
              <p:cNvSpPr/>
              <p:nvPr>
                <p:custDataLst>
                  <p:tags r:id="rId12"/>
                </p:custDataLst>
              </p:nvPr>
            </p:nvSpPr>
            <p:spPr bwMode="auto">
              <a:xfrm rot="2179789">
                <a:off x="4538663" y="1646635"/>
                <a:ext cx="88106" cy="523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51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19" name="MH_Other_13"/>
              <p:cNvSpPr/>
              <p:nvPr>
                <p:custDataLst>
                  <p:tags r:id="rId13"/>
                </p:custDataLst>
              </p:nvPr>
            </p:nvSpPr>
            <p:spPr>
              <a:xfrm>
                <a:off x="5449491" y="2838450"/>
                <a:ext cx="1241822" cy="396479"/>
              </a:xfrm>
              <a:custGeom>
                <a:avLst/>
                <a:gdLst>
                  <a:gd name="connsiteX0" fmla="*/ 0 w 1779373"/>
                  <a:gd name="connsiteY0" fmla="*/ 568411 h 568411"/>
                  <a:gd name="connsiteX1" fmla="*/ 864973 w 1779373"/>
                  <a:gd name="connsiteY1" fmla="*/ 0 h 568411"/>
                  <a:gd name="connsiteX2" fmla="*/ 1779373 w 1779373"/>
                  <a:gd name="connsiteY2" fmla="*/ 543698 h 56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9373" h="568411">
                    <a:moveTo>
                      <a:pt x="0" y="568411"/>
                    </a:moveTo>
                    <a:lnTo>
                      <a:pt x="864973" y="0"/>
                    </a:lnTo>
                    <a:lnTo>
                      <a:pt x="1779373" y="543698"/>
                    </a:lnTo>
                  </a:path>
                </a:pathLst>
              </a:cu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20" name="MH_Other_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5956697" y="2734866"/>
                <a:ext cx="213122" cy="21312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1435" tIns="25718" rIns="51435" bIns="25718"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21" name="MH_Other_15"/>
              <p:cNvSpPr/>
              <p:nvPr>
                <p:custDataLst>
                  <p:tags r:id="rId15"/>
                </p:custDataLst>
              </p:nvPr>
            </p:nvSpPr>
            <p:spPr bwMode="auto">
              <a:xfrm rot="1267204">
                <a:off x="5986462" y="2762250"/>
                <a:ext cx="157163" cy="15716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47000">
                    <a:schemeClr val="bg1">
                      <a:lumMod val="65000"/>
                    </a:schemeClr>
                  </a:gs>
                  <a:gs pos="82000">
                    <a:schemeClr val="tx1">
                      <a:lumMod val="50000"/>
                      <a:lumOff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22" name="MH_Other_16"/>
              <p:cNvSpPr/>
              <p:nvPr>
                <p:custDataLst>
                  <p:tags r:id="rId16"/>
                </p:custDataLst>
              </p:nvPr>
            </p:nvSpPr>
            <p:spPr bwMode="auto">
              <a:xfrm rot="21389837">
                <a:off x="6017419" y="2886075"/>
                <a:ext cx="95250" cy="3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55000"/>
                    </a:schemeClr>
                  </a:gs>
                  <a:gs pos="50000">
                    <a:schemeClr val="bg1">
                      <a:shade val="67500"/>
                      <a:satMod val="115000"/>
                      <a:alpha val="12000"/>
                    </a:schemeClr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23" name="MH_Other_17"/>
              <p:cNvSpPr/>
              <p:nvPr>
                <p:custDataLst>
                  <p:tags r:id="rId17"/>
                </p:custDataLst>
              </p:nvPr>
            </p:nvSpPr>
            <p:spPr bwMode="auto">
              <a:xfrm rot="2179789">
                <a:off x="6031707" y="2765822"/>
                <a:ext cx="88106" cy="523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6000">
                    <a:schemeClr val="bg1">
                      <a:alpha val="51000"/>
                    </a:schemeClr>
                  </a:gs>
                  <a:gs pos="30000">
                    <a:schemeClr val="bg1">
                      <a:alpha val="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050"/>
              </a:p>
            </p:txBody>
          </p:sp>
          <p:sp>
            <p:nvSpPr>
              <p:cNvPr id="24" name="MH_Other_18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5860256" y="2144317"/>
                <a:ext cx="385763" cy="515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Narrow" panose="020B0606020202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MH_SubTitle_1"/>
              <p:cNvSpPr/>
              <p:nvPr>
                <p:custDataLst>
                  <p:tags r:id="rId19"/>
                </p:custDataLst>
              </p:nvPr>
            </p:nvSpPr>
            <p:spPr>
              <a:xfrm>
                <a:off x="2245514" y="3224397"/>
                <a:ext cx="1671164" cy="1225976"/>
              </a:xfrm>
              <a:prstGeom prst="rect">
                <a:avLst/>
              </a:prstGeom>
              <a:solidFill>
                <a:srgbClr val="FFFFFF"/>
              </a:solidFill>
              <a:ln w="101600">
                <a:solidFill>
                  <a:schemeClr val="accent1"/>
                </a:solidFill>
              </a:ln>
              <a:effectLst>
                <a:innerShdw blurRad="114300">
                  <a:schemeClr val="accent1">
                    <a:lumMod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00" tIns="35100" rIns="67500" bIns="35100" anchor="ctr">
                <a:norm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srgbClr val="3A3A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经典的</a:t>
                </a:r>
                <a:endParaRPr lang="en-US" altLang="zh-CN" sz="2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srgbClr val="3A3A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序列类型</a:t>
                </a:r>
              </a:p>
            </p:txBody>
          </p:sp>
          <p:sp>
            <p:nvSpPr>
              <p:cNvPr id="26" name="MH_SubTitle_2"/>
              <p:cNvSpPr/>
              <p:nvPr>
                <p:custDataLst>
                  <p:tags r:id="rId20"/>
                </p:custDataLst>
              </p:nvPr>
            </p:nvSpPr>
            <p:spPr>
              <a:xfrm>
                <a:off x="3752752" y="2144390"/>
                <a:ext cx="1671164" cy="1225975"/>
              </a:xfrm>
              <a:prstGeom prst="rect">
                <a:avLst/>
              </a:prstGeom>
              <a:solidFill>
                <a:srgbClr val="FFFFFF"/>
              </a:solidFill>
              <a:ln w="101600">
                <a:solidFill>
                  <a:schemeClr val="accent2"/>
                </a:solidFill>
              </a:ln>
              <a:effectLst>
                <a:innerShdw blurRad="114300">
                  <a:schemeClr val="accent1">
                    <a:lumMod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00" tIns="35100" rIns="67500" bIns="35100" anchor="ctr">
                <a:norm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srgbClr val="3A3A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可变的容器</a:t>
                </a:r>
              </a:p>
            </p:txBody>
          </p:sp>
          <p:sp>
            <p:nvSpPr>
              <p:cNvPr id="27" name="MH_SubTitle_3"/>
              <p:cNvSpPr/>
              <p:nvPr>
                <p:custDataLst>
                  <p:tags r:id="rId21"/>
                </p:custDataLst>
              </p:nvPr>
            </p:nvSpPr>
            <p:spPr>
              <a:xfrm>
                <a:off x="5245999" y="3263185"/>
                <a:ext cx="1671164" cy="1225976"/>
              </a:xfrm>
              <a:prstGeom prst="rect">
                <a:avLst/>
              </a:prstGeom>
              <a:solidFill>
                <a:srgbClr val="FFFFFF"/>
              </a:solidFill>
              <a:ln w="101600">
                <a:solidFill>
                  <a:schemeClr val="accent3"/>
                </a:solidFill>
              </a:ln>
              <a:effectLst>
                <a:innerShdw blurRad="114300">
                  <a:schemeClr val="accent1">
                    <a:lumMod val="5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7500" tIns="35100" rIns="67500" bIns="35100" anchor="ctr">
                <a:noAutofit/>
              </a:bodyPr>
              <a:lstStyle/>
              <a:p>
                <a:pPr algn="ctr"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srgbClr val="3A3A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包含</a:t>
                </a:r>
                <a:endParaRPr lang="en-US" altLang="zh-CN" sz="2400" dirty="0">
                  <a:solidFill>
                    <a:srgbClr val="3A3A3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srgbClr val="3A3A3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不同类型元素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29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zh-CN" dirty="0"/>
              <a:t>列表的表示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204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457200" y="1321830"/>
            <a:ext cx="6336703" cy="1453621"/>
            <a:chOff x="284597" y="1705221"/>
            <a:chExt cx="2022395" cy="723935"/>
          </a:xfrm>
        </p:grpSpPr>
        <p:sp>
          <p:nvSpPr>
            <p:cNvPr id="9" name="任意多边形 8"/>
            <p:cNvSpPr/>
            <p:nvPr/>
          </p:nvSpPr>
          <p:spPr>
            <a:xfrm>
              <a:off x="284597" y="1705221"/>
              <a:ext cx="2022395" cy="72393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aList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'P'</a:t>
              </a:r>
              <a:r>
                <a:rPr lang="en-US" altLang="zh-CN" sz="2400" dirty="0"/>
                <a:t> 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'y'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'o'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'n'</a:t>
              </a:r>
              <a:r>
                <a:rPr lang="en-US" altLang="zh-CN" sz="2400" dirty="0"/>
                <a:t>]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pList</a:t>
              </a:r>
              <a:r>
                <a:rPr lang="en-US" altLang="zh-CN" sz="2400" dirty="0"/>
                <a:t> = [1,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  <a:r>
                <a:rPr lang="en-US" altLang="zh-CN" sz="2400" dirty="0"/>
                <a:t>, 184.76]</a:t>
              </a:r>
            </a:p>
          </p:txBody>
        </p:sp>
        <p:sp>
          <p:nvSpPr>
            <p:cNvPr id="10" name="椭圆形标注 9"/>
            <p:cNvSpPr/>
            <p:nvPr/>
          </p:nvSpPr>
          <p:spPr>
            <a:xfrm>
              <a:off x="333126" y="1742020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380312" y="1198912"/>
            <a:ext cx="1118746" cy="1084806"/>
            <a:chOff x="6350792" y="1191388"/>
            <a:chExt cx="1118746" cy="1084806"/>
          </a:xfrm>
        </p:grpSpPr>
        <p:grpSp>
          <p:nvGrpSpPr>
            <p:cNvPr id="12" name="组合 11"/>
            <p:cNvGrpSpPr/>
            <p:nvPr/>
          </p:nvGrpSpPr>
          <p:grpSpPr>
            <a:xfrm>
              <a:off x="6985434" y="1990043"/>
              <a:ext cx="462708" cy="286151"/>
              <a:chOff x="7057442" y="1450043"/>
              <a:chExt cx="462708" cy="286151"/>
            </a:xfrm>
          </p:grpSpPr>
          <p:sp>
            <p:nvSpPr>
              <p:cNvPr id="6" name="KSO_Shape"/>
              <p:cNvSpPr>
                <a:spLocks noChangeAspect="1"/>
              </p:cNvSpPr>
              <p:nvPr/>
            </p:nvSpPr>
            <p:spPr>
              <a:xfrm>
                <a:off x="7057442" y="1450043"/>
                <a:ext cx="144029" cy="286151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KSO_Shape"/>
              <p:cNvSpPr>
                <a:spLocks noChangeAspect="1"/>
              </p:cNvSpPr>
              <p:nvPr/>
            </p:nvSpPr>
            <p:spPr>
              <a:xfrm flipH="1" flipV="1">
                <a:off x="7376121" y="1450043"/>
                <a:ext cx="144029" cy="286151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350792" y="1191388"/>
              <a:ext cx="1118746" cy="849729"/>
              <a:chOff x="3009254" y="1907908"/>
              <a:chExt cx="1118746" cy="849729"/>
            </a:xfrm>
          </p:grpSpPr>
          <p:sp>
            <p:nvSpPr>
              <p:cNvPr id="14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009254" y="1907908"/>
                <a:ext cx="1080000" cy="646646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350"/>
              </a:p>
            </p:txBody>
          </p:sp>
          <p:sp>
            <p:nvSpPr>
              <p:cNvPr id="15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048000" y="1959769"/>
                <a:ext cx="1080000" cy="797868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中括号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364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列表的创建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411760" y="1243534"/>
            <a:ext cx="6491065" cy="2120302"/>
            <a:chOff x="448035" y="2121408"/>
            <a:chExt cx="2071661" cy="1055957"/>
          </a:xfrm>
        </p:grpSpPr>
        <p:sp>
          <p:nvSpPr>
            <p:cNvPr id="5" name="任意多边形 4"/>
            <p:cNvSpPr/>
            <p:nvPr/>
          </p:nvSpPr>
          <p:spPr>
            <a:xfrm>
              <a:off x="448035" y="2121408"/>
              <a:ext cx="2071661" cy="1055957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aList = []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pList</a:t>
              </a:r>
              <a:r>
                <a:rPr lang="en-US" altLang="zh-CN" sz="2400" dirty="0"/>
                <a:t> = [1,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'The Boeing Company'</a:t>
              </a:r>
              <a:r>
                <a:rPr lang="en-US" altLang="zh-CN" sz="2400" dirty="0"/>
                <a:t>, 184.76]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cList</a:t>
              </a:r>
              <a:r>
                <a:rPr lang="en-US" altLang="zh-CN" sz="2400" dirty="0"/>
                <a:t> = [x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for</a:t>
              </a:r>
              <a:r>
                <a:rPr lang="en-US" altLang="zh-CN" sz="2400" dirty="0"/>
                <a:t> x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in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(1, 10, 2)]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dList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'Python'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eList</a:t>
              </a:r>
              <a:r>
                <a:rPr lang="en-US" altLang="zh-CN" sz="2400" dirty="0"/>
                <a:t> = [0] * 10</a:t>
              </a:r>
              <a:endParaRPr lang="zh-CN" altLang="zh-CN" sz="2400" dirty="0"/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493222" y="2121408"/>
              <a:ext cx="225910" cy="179288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57200" y="1491630"/>
            <a:ext cx="1640631" cy="1584177"/>
            <a:chOff x="3075385" y="3075805"/>
            <a:chExt cx="1640631" cy="1584177"/>
          </a:xfrm>
        </p:grpSpPr>
        <p:grpSp>
          <p:nvGrpSpPr>
            <p:cNvPr id="7" name="组合 6"/>
            <p:cNvGrpSpPr/>
            <p:nvPr/>
          </p:nvGrpSpPr>
          <p:grpSpPr>
            <a:xfrm>
              <a:off x="3075385" y="3075805"/>
              <a:ext cx="1640631" cy="1584177"/>
              <a:chOff x="3075385" y="1434703"/>
              <a:chExt cx="2993232" cy="2993232"/>
            </a:xfrm>
          </p:grpSpPr>
          <p:sp>
            <p:nvSpPr>
              <p:cNvPr id="8" name="MH_Other_1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3075385" y="3032522"/>
                <a:ext cx="2993231" cy="1395413"/>
              </a:xfrm>
              <a:custGeom>
                <a:avLst/>
                <a:gdLst>
                  <a:gd name="T0" fmla="*/ 0 w 3162"/>
                  <a:gd name="T1" fmla="*/ 2147483646 h 1474"/>
                  <a:gd name="T2" fmla="*/ 0 w 3162"/>
                  <a:gd name="T3" fmla="*/ 2147483646 h 1474"/>
                  <a:gd name="T4" fmla="*/ 2147483646 w 3162"/>
                  <a:gd name="T5" fmla="*/ 0 h 1474"/>
                  <a:gd name="T6" fmla="*/ 2147483646 w 3162"/>
                  <a:gd name="T7" fmla="*/ 2147483646 h 1474"/>
                  <a:gd name="T8" fmla="*/ 0 w 3162"/>
                  <a:gd name="T9" fmla="*/ 2147483646 h 147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2" h="1474">
                    <a:moveTo>
                      <a:pt x="0" y="1474"/>
                    </a:moveTo>
                    <a:lnTo>
                      <a:pt x="0" y="683"/>
                    </a:lnTo>
                    <a:lnTo>
                      <a:pt x="3162" y="0"/>
                    </a:lnTo>
                    <a:lnTo>
                      <a:pt x="3162" y="1474"/>
                    </a:lnTo>
                    <a:lnTo>
                      <a:pt x="0" y="1474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MH_Other_2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4679157" y="1434704"/>
                <a:ext cx="1389460" cy="2993231"/>
              </a:xfrm>
              <a:custGeom>
                <a:avLst/>
                <a:gdLst>
                  <a:gd name="T0" fmla="*/ 2147483646 w 1468"/>
                  <a:gd name="T1" fmla="*/ 2147483646 h 3162"/>
                  <a:gd name="T2" fmla="*/ 2147483646 w 1468"/>
                  <a:gd name="T3" fmla="*/ 2147483646 h 3162"/>
                  <a:gd name="T4" fmla="*/ 0 w 1468"/>
                  <a:gd name="T5" fmla="*/ 0 h 3162"/>
                  <a:gd name="T6" fmla="*/ 2147483646 w 1468"/>
                  <a:gd name="T7" fmla="*/ 0 h 3162"/>
                  <a:gd name="T8" fmla="*/ 2147483646 w 1468"/>
                  <a:gd name="T9" fmla="*/ 2147483646 h 3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68" h="3162">
                    <a:moveTo>
                      <a:pt x="1468" y="3162"/>
                    </a:moveTo>
                    <a:lnTo>
                      <a:pt x="678" y="3162"/>
                    </a:lnTo>
                    <a:lnTo>
                      <a:pt x="0" y="0"/>
                    </a:lnTo>
                    <a:lnTo>
                      <a:pt x="1468" y="0"/>
                    </a:lnTo>
                    <a:lnTo>
                      <a:pt x="1468" y="3162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MH_Other_3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075385" y="1434704"/>
                <a:ext cx="2993231" cy="1389459"/>
              </a:xfrm>
              <a:custGeom>
                <a:avLst/>
                <a:gdLst>
                  <a:gd name="T0" fmla="*/ 2147483646 w 3162"/>
                  <a:gd name="T1" fmla="*/ 0 h 1468"/>
                  <a:gd name="T2" fmla="*/ 2147483646 w 3162"/>
                  <a:gd name="T3" fmla="*/ 2147483646 h 1468"/>
                  <a:gd name="T4" fmla="*/ 0 w 3162"/>
                  <a:gd name="T5" fmla="*/ 2147483646 h 1468"/>
                  <a:gd name="T6" fmla="*/ 0 w 3162"/>
                  <a:gd name="T7" fmla="*/ 0 h 1468"/>
                  <a:gd name="T8" fmla="*/ 2147483646 w 3162"/>
                  <a:gd name="T9" fmla="*/ 0 h 1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2" h="1468">
                    <a:moveTo>
                      <a:pt x="3162" y="0"/>
                    </a:moveTo>
                    <a:lnTo>
                      <a:pt x="3162" y="790"/>
                    </a:lnTo>
                    <a:lnTo>
                      <a:pt x="0" y="1468"/>
                    </a:lnTo>
                    <a:lnTo>
                      <a:pt x="0" y="0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MH_Other_4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3075385" y="1434704"/>
                <a:ext cx="1389459" cy="2993231"/>
              </a:xfrm>
              <a:custGeom>
                <a:avLst/>
                <a:gdLst>
                  <a:gd name="T0" fmla="*/ 0 w 1468"/>
                  <a:gd name="T1" fmla="*/ 0 h 3162"/>
                  <a:gd name="T2" fmla="*/ 2147483646 w 1468"/>
                  <a:gd name="T3" fmla="*/ 0 h 3162"/>
                  <a:gd name="T4" fmla="*/ 2147483646 w 1468"/>
                  <a:gd name="T5" fmla="*/ 2147483646 h 3162"/>
                  <a:gd name="T6" fmla="*/ 0 w 1468"/>
                  <a:gd name="T7" fmla="*/ 2147483646 h 3162"/>
                  <a:gd name="T8" fmla="*/ 0 w 1468"/>
                  <a:gd name="T9" fmla="*/ 0 h 3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68" h="3162">
                    <a:moveTo>
                      <a:pt x="0" y="0"/>
                    </a:moveTo>
                    <a:lnTo>
                      <a:pt x="790" y="0"/>
                    </a:lnTo>
                    <a:lnTo>
                      <a:pt x="1468" y="3162"/>
                    </a:lnTo>
                    <a:lnTo>
                      <a:pt x="0" y="3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MH_Other_5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3075385" y="1434704"/>
                <a:ext cx="2993231" cy="1389459"/>
              </a:xfrm>
              <a:custGeom>
                <a:avLst/>
                <a:gdLst>
                  <a:gd name="T0" fmla="*/ 2147483646 w 3162"/>
                  <a:gd name="T1" fmla="*/ 0 h 1468"/>
                  <a:gd name="T2" fmla="*/ 2147483646 w 3162"/>
                  <a:gd name="T3" fmla="*/ 2147483646 h 1468"/>
                  <a:gd name="T4" fmla="*/ 0 w 3162"/>
                  <a:gd name="T5" fmla="*/ 2147483646 h 1468"/>
                  <a:gd name="T6" fmla="*/ 0 w 3162"/>
                  <a:gd name="T7" fmla="*/ 0 h 1468"/>
                  <a:gd name="T8" fmla="*/ 2147483646 w 3162"/>
                  <a:gd name="T9" fmla="*/ 0 h 1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62" h="1468">
                    <a:moveTo>
                      <a:pt x="3162" y="0"/>
                    </a:moveTo>
                    <a:lnTo>
                      <a:pt x="3162" y="606"/>
                    </a:lnTo>
                    <a:lnTo>
                      <a:pt x="0" y="1468"/>
                    </a:lnTo>
                    <a:lnTo>
                      <a:pt x="0" y="0"/>
                    </a:lnTo>
                    <a:lnTo>
                      <a:pt x="31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MH_Other_6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679157" y="1434703"/>
                <a:ext cx="1389460" cy="900113"/>
              </a:xfrm>
              <a:custGeom>
                <a:avLst/>
                <a:gdLst>
                  <a:gd name="T0" fmla="*/ 1852613 w 1468"/>
                  <a:gd name="T1" fmla="*/ 0 h 951"/>
                  <a:gd name="T2" fmla="*/ 1852613 w 1468"/>
                  <a:gd name="T3" fmla="*/ 764764 h 951"/>
                  <a:gd name="T4" fmla="*/ 254924 w 1468"/>
                  <a:gd name="T5" fmla="*/ 1200150 h 951"/>
                  <a:gd name="T6" fmla="*/ 0 w 1468"/>
                  <a:gd name="T7" fmla="*/ 0 h 951"/>
                  <a:gd name="T8" fmla="*/ 1852613 w 1468"/>
                  <a:gd name="T9" fmla="*/ 0 h 951"/>
                  <a:gd name="T10" fmla="*/ 1852613 w 1468"/>
                  <a:gd name="T11" fmla="*/ 0 h 9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68" h="951">
                    <a:moveTo>
                      <a:pt x="1468" y="0"/>
                    </a:moveTo>
                    <a:lnTo>
                      <a:pt x="1468" y="606"/>
                    </a:lnTo>
                    <a:lnTo>
                      <a:pt x="202" y="951"/>
                    </a:lnTo>
                    <a:lnTo>
                      <a:pt x="0" y="0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MH_Other_7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4679157" y="1434704"/>
                <a:ext cx="1389460" cy="2993231"/>
              </a:xfrm>
              <a:custGeom>
                <a:avLst/>
                <a:gdLst>
                  <a:gd name="T0" fmla="*/ 2147483646 w 1468"/>
                  <a:gd name="T1" fmla="*/ 2147483646 h 3162"/>
                  <a:gd name="T2" fmla="*/ 2147483646 w 1468"/>
                  <a:gd name="T3" fmla="*/ 2147483646 h 3162"/>
                  <a:gd name="T4" fmla="*/ 0 w 1468"/>
                  <a:gd name="T5" fmla="*/ 0 h 3162"/>
                  <a:gd name="T6" fmla="*/ 2147483646 w 1468"/>
                  <a:gd name="T7" fmla="*/ 0 h 3162"/>
                  <a:gd name="T8" fmla="*/ 2147483646 w 1468"/>
                  <a:gd name="T9" fmla="*/ 2147483646 h 3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68" h="3162">
                    <a:moveTo>
                      <a:pt x="1468" y="3162"/>
                    </a:moveTo>
                    <a:lnTo>
                      <a:pt x="862" y="3162"/>
                    </a:lnTo>
                    <a:lnTo>
                      <a:pt x="0" y="0"/>
                    </a:lnTo>
                    <a:lnTo>
                      <a:pt x="1468" y="0"/>
                    </a:lnTo>
                    <a:lnTo>
                      <a:pt x="1468" y="31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MH_Other_8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5168503" y="3032522"/>
                <a:ext cx="900113" cy="1395413"/>
              </a:xfrm>
              <a:custGeom>
                <a:avLst/>
                <a:gdLst>
                  <a:gd name="T0" fmla="*/ 1200150 w 951"/>
                  <a:gd name="T1" fmla="*/ 1860550 h 1474"/>
                  <a:gd name="T2" fmla="*/ 435386 w 951"/>
                  <a:gd name="T3" fmla="*/ 1860550 h 1474"/>
                  <a:gd name="T4" fmla="*/ 0 w 951"/>
                  <a:gd name="T5" fmla="*/ 262547 h 1474"/>
                  <a:gd name="T6" fmla="*/ 1200150 w 951"/>
                  <a:gd name="T7" fmla="*/ 0 h 1474"/>
                  <a:gd name="T8" fmla="*/ 1200150 w 951"/>
                  <a:gd name="T9" fmla="*/ 1860550 h 1474"/>
                  <a:gd name="T10" fmla="*/ 1200150 w 951"/>
                  <a:gd name="T11" fmla="*/ 1860550 h 14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951" h="1474">
                    <a:moveTo>
                      <a:pt x="951" y="1474"/>
                    </a:moveTo>
                    <a:lnTo>
                      <a:pt x="345" y="1474"/>
                    </a:lnTo>
                    <a:lnTo>
                      <a:pt x="0" y="208"/>
                    </a:lnTo>
                    <a:lnTo>
                      <a:pt x="951" y="0"/>
                    </a:lnTo>
                    <a:lnTo>
                      <a:pt x="951" y="147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MH_Other_9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075385" y="3032522"/>
                <a:ext cx="2993231" cy="1395413"/>
              </a:xfrm>
              <a:custGeom>
                <a:avLst/>
                <a:gdLst>
                  <a:gd name="T0" fmla="*/ 0 w 3162"/>
                  <a:gd name="T1" fmla="*/ 1860550 h 1474"/>
                  <a:gd name="T2" fmla="*/ 0 w 3162"/>
                  <a:gd name="T3" fmla="*/ 1095629 h 1474"/>
                  <a:gd name="T4" fmla="*/ 3990975 w 3162"/>
                  <a:gd name="T5" fmla="*/ 0 h 1474"/>
                  <a:gd name="T6" fmla="*/ 3990975 w 3162"/>
                  <a:gd name="T7" fmla="*/ 1860550 h 1474"/>
                  <a:gd name="T8" fmla="*/ 0 w 3162"/>
                  <a:gd name="T9" fmla="*/ 1860550 h 1474"/>
                  <a:gd name="T10" fmla="*/ 0 w 3162"/>
                  <a:gd name="T11" fmla="*/ 1860550 h 14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162" h="1474">
                    <a:moveTo>
                      <a:pt x="0" y="1474"/>
                    </a:moveTo>
                    <a:lnTo>
                      <a:pt x="0" y="868"/>
                    </a:lnTo>
                    <a:lnTo>
                      <a:pt x="3162" y="0"/>
                    </a:lnTo>
                    <a:lnTo>
                      <a:pt x="3162" y="1474"/>
                    </a:lnTo>
                    <a:lnTo>
                      <a:pt x="0" y="147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MH_Other_10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075385" y="3521869"/>
                <a:ext cx="1389459" cy="906066"/>
              </a:xfrm>
              <a:custGeom>
                <a:avLst/>
                <a:gdLst>
                  <a:gd name="T0" fmla="*/ 0 w 1468"/>
                  <a:gd name="T1" fmla="*/ 563017 h 957"/>
                  <a:gd name="T2" fmla="*/ 0 w 1468"/>
                  <a:gd name="T3" fmla="*/ 443092 h 957"/>
                  <a:gd name="T4" fmla="*/ 1597689 w 1468"/>
                  <a:gd name="T5" fmla="*/ 0 h 957"/>
                  <a:gd name="T6" fmla="*/ 1852612 w 1468"/>
                  <a:gd name="T7" fmla="*/ 1208088 h 957"/>
                  <a:gd name="T8" fmla="*/ 0 w 1468"/>
                  <a:gd name="T9" fmla="*/ 1208088 h 957"/>
                  <a:gd name="T10" fmla="*/ 0 w 1468"/>
                  <a:gd name="T11" fmla="*/ 563017 h 957"/>
                  <a:gd name="T12" fmla="*/ 0 w 1468"/>
                  <a:gd name="T13" fmla="*/ 563017 h 9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468" h="957">
                    <a:moveTo>
                      <a:pt x="0" y="446"/>
                    </a:moveTo>
                    <a:lnTo>
                      <a:pt x="0" y="351"/>
                    </a:lnTo>
                    <a:lnTo>
                      <a:pt x="1266" y="0"/>
                    </a:lnTo>
                    <a:lnTo>
                      <a:pt x="1468" y="957"/>
                    </a:lnTo>
                    <a:lnTo>
                      <a:pt x="0" y="957"/>
                    </a:lnTo>
                    <a:lnTo>
                      <a:pt x="0" y="446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MH_Other_1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3075385" y="1434704"/>
                <a:ext cx="1389459" cy="2993231"/>
              </a:xfrm>
              <a:custGeom>
                <a:avLst/>
                <a:gdLst>
                  <a:gd name="T0" fmla="*/ 0 w 1468"/>
                  <a:gd name="T1" fmla="*/ 0 h 3162"/>
                  <a:gd name="T2" fmla="*/ 764770 w 1468"/>
                  <a:gd name="T3" fmla="*/ 0 h 3162"/>
                  <a:gd name="T4" fmla="*/ 1852612 w 1468"/>
                  <a:gd name="T5" fmla="*/ 3990975 h 3162"/>
                  <a:gd name="T6" fmla="*/ 0 w 1468"/>
                  <a:gd name="T7" fmla="*/ 3990975 h 3162"/>
                  <a:gd name="T8" fmla="*/ 0 w 1468"/>
                  <a:gd name="T9" fmla="*/ 0 h 3162"/>
                  <a:gd name="T10" fmla="*/ 0 w 1468"/>
                  <a:gd name="T11" fmla="*/ 0 h 31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468" h="3162">
                    <a:moveTo>
                      <a:pt x="0" y="0"/>
                    </a:moveTo>
                    <a:lnTo>
                      <a:pt x="606" y="0"/>
                    </a:lnTo>
                    <a:lnTo>
                      <a:pt x="1468" y="3162"/>
                    </a:lnTo>
                    <a:lnTo>
                      <a:pt x="0" y="31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MH_Other_12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075385" y="1434704"/>
                <a:ext cx="900113" cy="1389459"/>
              </a:xfrm>
              <a:custGeom>
                <a:avLst/>
                <a:gdLst>
                  <a:gd name="T0" fmla="*/ 644876 w 951"/>
                  <a:gd name="T1" fmla="*/ 0 h 1468"/>
                  <a:gd name="T2" fmla="*/ 764764 w 951"/>
                  <a:gd name="T3" fmla="*/ 0 h 1468"/>
                  <a:gd name="T4" fmla="*/ 1200150 w 951"/>
                  <a:gd name="T5" fmla="*/ 1597689 h 1468"/>
                  <a:gd name="T6" fmla="*/ 0 w 951"/>
                  <a:gd name="T7" fmla="*/ 1852612 h 1468"/>
                  <a:gd name="T8" fmla="*/ 0 w 951"/>
                  <a:gd name="T9" fmla="*/ 0 h 1468"/>
                  <a:gd name="T10" fmla="*/ 644876 w 951"/>
                  <a:gd name="T11" fmla="*/ 0 h 1468"/>
                  <a:gd name="T12" fmla="*/ 644876 w 951"/>
                  <a:gd name="T13" fmla="*/ 0 h 14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51" h="1468">
                    <a:moveTo>
                      <a:pt x="511" y="0"/>
                    </a:moveTo>
                    <a:lnTo>
                      <a:pt x="606" y="0"/>
                    </a:lnTo>
                    <a:lnTo>
                      <a:pt x="951" y="1266"/>
                    </a:lnTo>
                    <a:lnTo>
                      <a:pt x="0" y="1468"/>
                    </a:lnTo>
                    <a:lnTo>
                      <a:pt x="0" y="0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MH_Other_13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3075385" y="1434704"/>
                <a:ext cx="1366838" cy="1389459"/>
              </a:xfrm>
              <a:custGeom>
                <a:avLst/>
                <a:gdLst>
                  <a:gd name="T0" fmla="*/ 2147483646 w 1444"/>
                  <a:gd name="T1" fmla="*/ 2147483646 h 1468"/>
                  <a:gd name="T2" fmla="*/ 0 w 1444"/>
                  <a:gd name="T3" fmla="*/ 2147483646 h 1468"/>
                  <a:gd name="T4" fmla="*/ 0 w 1444"/>
                  <a:gd name="T5" fmla="*/ 0 h 1468"/>
                  <a:gd name="T6" fmla="*/ 2147483646 w 1444"/>
                  <a:gd name="T7" fmla="*/ 0 h 1468"/>
                  <a:gd name="T8" fmla="*/ 2147483646 w 1444"/>
                  <a:gd name="T9" fmla="*/ 2147483646 h 14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444" h="1468">
                    <a:moveTo>
                      <a:pt x="1444" y="1076"/>
                    </a:moveTo>
                    <a:lnTo>
                      <a:pt x="0" y="1468"/>
                    </a:lnTo>
                    <a:lnTo>
                      <a:pt x="0" y="0"/>
                    </a:lnTo>
                    <a:lnTo>
                      <a:pt x="1444" y="0"/>
                    </a:lnTo>
                    <a:lnTo>
                      <a:pt x="1444" y="107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MH_Other_14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6393" y="1964531"/>
                <a:ext cx="134541" cy="292894"/>
              </a:xfrm>
              <a:custGeom>
                <a:avLst/>
                <a:gdLst>
                  <a:gd name="T0" fmla="*/ 2147483646 w 142"/>
                  <a:gd name="T1" fmla="*/ 2147483646 h 309"/>
                  <a:gd name="T2" fmla="*/ 2147483646 w 142"/>
                  <a:gd name="T3" fmla="*/ 2147483646 h 309"/>
                  <a:gd name="T4" fmla="*/ 2147483646 w 142"/>
                  <a:gd name="T5" fmla="*/ 0 h 309"/>
                  <a:gd name="T6" fmla="*/ 2147483646 w 142"/>
                  <a:gd name="T7" fmla="*/ 0 h 309"/>
                  <a:gd name="T8" fmla="*/ 0 w 142"/>
                  <a:gd name="T9" fmla="*/ 2147483646 h 309"/>
                  <a:gd name="T10" fmla="*/ 2147483646 w 142"/>
                  <a:gd name="T11" fmla="*/ 2147483646 h 309"/>
                  <a:gd name="T12" fmla="*/ 2147483646 w 142"/>
                  <a:gd name="T13" fmla="*/ 2147483646 h 309"/>
                  <a:gd name="T14" fmla="*/ 2147483646 w 142"/>
                  <a:gd name="T15" fmla="*/ 2147483646 h 3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2" h="309">
                    <a:moveTo>
                      <a:pt x="83" y="309"/>
                    </a:moveTo>
                    <a:lnTo>
                      <a:pt x="142" y="309"/>
                    </a:lnTo>
                    <a:lnTo>
                      <a:pt x="142" y="0"/>
                    </a:lnTo>
                    <a:lnTo>
                      <a:pt x="89" y="0"/>
                    </a:lnTo>
                    <a:lnTo>
                      <a:pt x="0" y="71"/>
                    </a:lnTo>
                    <a:lnTo>
                      <a:pt x="29" y="113"/>
                    </a:lnTo>
                    <a:lnTo>
                      <a:pt x="83" y="65"/>
                    </a:lnTo>
                    <a:lnTo>
                      <a:pt x="83" y="30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MH_Other_15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232166" y="2794053"/>
                <a:ext cx="196454" cy="297655"/>
              </a:xfrm>
              <a:custGeom>
                <a:avLst/>
                <a:gdLst>
                  <a:gd name="T0" fmla="*/ 0 w 35"/>
                  <a:gd name="T1" fmla="*/ 2147483646 h 53"/>
                  <a:gd name="T2" fmla="*/ 2147483646 w 35"/>
                  <a:gd name="T3" fmla="*/ 2147483646 h 53"/>
                  <a:gd name="T4" fmla="*/ 2147483646 w 35"/>
                  <a:gd name="T5" fmla="*/ 2147483646 h 53"/>
                  <a:gd name="T6" fmla="*/ 2147483646 w 35"/>
                  <a:gd name="T7" fmla="*/ 2147483646 h 53"/>
                  <a:gd name="T8" fmla="*/ 2147483646 w 35"/>
                  <a:gd name="T9" fmla="*/ 2147483646 h 53"/>
                  <a:gd name="T10" fmla="*/ 2147483646 w 35"/>
                  <a:gd name="T11" fmla="*/ 2147483646 h 53"/>
                  <a:gd name="T12" fmla="*/ 2147483646 w 35"/>
                  <a:gd name="T13" fmla="*/ 2147483646 h 53"/>
                  <a:gd name="T14" fmla="*/ 2147483646 w 35"/>
                  <a:gd name="T15" fmla="*/ 0 h 53"/>
                  <a:gd name="T16" fmla="*/ 2147483646 w 35"/>
                  <a:gd name="T17" fmla="*/ 2147483646 h 53"/>
                  <a:gd name="T18" fmla="*/ 2147483646 w 35"/>
                  <a:gd name="T19" fmla="*/ 2147483646 h 53"/>
                  <a:gd name="T20" fmla="*/ 2147483646 w 35"/>
                  <a:gd name="T21" fmla="*/ 2147483646 h 53"/>
                  <a:gd name="T22" fmla="*/ 2147483646 w 35"/>
                  <a:gd name="T23" fmla="*/ 2147483646 h 53"/>
                  <a:gd name="T24" fmla="*/ 2147483646 w 35"/>
                  <a:gd name="T25" fmla="*/ 2147483646 h 53"/>
                  <a:gd name="T26" fmla="*/ 0 w 35"/>
                  <a:gd name="T27" fmla="*/ 2147483646 h 53"/>
                  <a:gd name="T28" fmla="*/ 0 w 35"/>
                  <a:gd name="T29" fmla="*/ 2147483646 h 5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5" h="53">
                    <a:moveTo>
                      <a:pt x="0" y="53"/>
                    </a:move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8" y="41"/>
                      <a:pt x="21" y="37"/>
                      <a:pt x="25" y="33"/>
                    </a:cubicBezTo>
                    <a:cubicBezTo>
                      <a:pt x="31" y="25"/>
                      <a:pt x="33" y="20"/>
                      <a:pt x="33" y="15"/>
                    </a:cubicBezTo>
                    <a:cubicBezTo>
                      <a:pt x="33" y="11"/>
                      <a:pt x="31" y="7"/>
                      <a:pt x="28" y="4"/>
                    </a:cubicBezTo>
                    <a:cubicBezTo>
                      <a:pt x="25" y="1"/>
                      <a:pt x="22" y="0"/>
                      <a:pt x="17" y="0"/>
                    </a:cubicBezTo>
                    <a:cubicBezTo>
                      <a:pt x="11" y="0"/>
                      <a:pt x="7" y="1"/>
                      <a:pt x="1" y="4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6" y="10"/>
                      <a:pt x="10" y="9"/>
                      <a:pt x="14" y="9"/>
                    </a:cubicBezTo>
                    <a:cubicBezTo>
                      <a:pt x="19" y="9"/>
                      <a:pt x="22" y="12"/>
                      <a:pt x="22" y="16"/>
                    </a:cubicBezTo>
                    <a:cubicBezTo>
                      <a:pt x="22" y="20"/>
                      <a:pt x="19" y="24"/>
                      <a:pt x="13" y="31"/>
                    </a:cubicBezTo>
                    <a:cubicBezTo>
                      <a:pt x="10" y="35"/>
                      <a:pt x="4" y="40"/>
                      <a:pt x="0" y="45"/>
                    </a:cubicBezTo>
                    <a:cubicBezTo>
                      <a:pt x="0" y="53"/>
                      <a:pt x="0" y="53"/>
                      <a:pt x="0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MH_Other_16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55915" y="3557674"/>
                <a:ext cx="190501" cy="303609"/>
              </a:xfrm>
              <a:custGeom>
                <a:avLst/>
                <a:gdLst>
                  <a:gd name="T0" fmla="*/ 0 w 34"/>
                  <a:gd name="T1" fmla="*/ 2147483646 h 54"/>
                  <a:gd name="T2" fmla="*/ 2147483646 w 34"/>
                  <a:gd name="T3" fmla="*/ 2147483646 h 54"/>
                  <a:gd name="T4" fmla="*/ 2147483646 w 34"/>
                  <a:gd name="T5" fmla="*/ 2147483646 h 54"/>
                  <a:gd name="T6" fmla="*/ 2147483646 w 34"/>
                  <a:gd name="T7" fmla="*/ 2147483646 h 54"/>
                  <a:gd name="T8" fmla="*/ 2147483646 w 34"/>
                  <a:gd name="T9" fmla="*/ 2147483646 h 54"/>
                  <a:gd name="T10" fmla="*/ 2147483646 w 34"/>
                  <a:gd name="T11" fmla="*/ 2147483646 h 54"/>
                  <a:gd name="T12" fmla="*/ 2147483646 w 34"/>
                  <a:gd name="T13" fmla="*/ 0 h 54"/>
                  <a:gd name="T14" fmla="*/ 2147483646 w 34"/>
                  <a:gd name="T15" fmla="*/ 2147483646 h 54"/>
                  <a:gd name="T16" fmla="*/ 2147483646 w 34"/>
                  <a:gd name="T17" fmla="*/ 2147483646 h 54"/>
                  <a:gd name="T18" fmla="*/ 2147483646 w 34"/>
                  <a:gd name="T19" fmla="*/ 2147483646 h 54"/>
                  <a:gd name="T20" fmla="*/ 2147483646 w 34"/>
                  <a:gd name="T21" fmla="*/ 2147483646 h 54"/>
                  <a:gd name="T22" fmla="*/ 2147483646 w 34"/>
                  <a:gd name="T23" fmla="*/ 2147483646 h 54"/>
                  <a:gd name="T24" fmla="*/ 2147483646 w 34"/>
                  <a:gd name="T25" fmla="*/ 2147483646 h 54"/>
                  <a:gd name="T26" fmla="*/ 2147483646 w 34"/>
                  <a:gd name="T27" fmla="*/ 2147483646 h 54"/>
                  <a:gd name="T28" fmla="*/ 2147483646 w 34"/>
                  <a:gd name="T29" fmla="*/ 2147483646 h 54"/>
                  <a:gd name="T30" fmla="*/ 2147483646 w 34"/>
                  <a:gd name="T31" fmla="*/ 2147483646 h 54"/>
                  <a:gd name="T32" fmla="*/ 2147483646 w 34"/>
                  <a:gd name="T33" fmla="*/ 2147483646 h 54"/>
                  <a:gd name="T34" fmla="*/ 2147483646 w 34"/>
                  <a:gd name="T35" fmla="*/ 2147483646 h 54"/>
                  <a:gd name="T36" fmla="*/ 2147483646 w 34"/>
                  <a:gd name="T37" fmla="*/ 2147483646 h 54"/>
                  <a:gd name="T38" fmla="*/ 0 w 34"/>
                  <a:gd name="T39" fmla="*/ 2147483646 h 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4" h="54">
                    <a:moveTo>
                      <a:pt x="0" y="52"/>
                    </a:moveTo>
                    <a:cubicBezTo>
                      <a:pt x="5" y="53"/>
                      <a:pt x="9" y="54"/>
                      <a:pt x="14" y="54"/>
                    </a:cubicBezTo>
                    <a:cubicBezTo>
                      <a:pt x="27" y="54"/>
                      <a:pt x="34" y="48"/>
                      <a:pt x="34" y="39"/>
                    </a:cubicBezTo>
                    <a:cubicBezTo>
                      <a:pt x="34" y="34"/>
                      <a:pt x="32" y="30"/>
                      <a:pt x="29" y="27"/>
                    </a:cubicBezTo>
                    <a:cubicBezTo>
                      <a:pt x="28" y="27"/>
                      <a:pt x="27" y="26"/>
                      <a:pt x="24" y="25"/>
                    </a:cubicBezTo>
                    <a:cubicBezTo>
                      <a:pt x="30" y="24"/>
                      <a:pt x="34" y="19"/>
                      <a:pt x="34" y="13"/>
                    </a:cubicBezTo>
                    <a:cubicBezTo>
                      <a:pt x="34" y="5"/>
                      <a:pt x="27" y="0"/>
                      <a:pt x="16" y="0"/>
                    </a:cubicBezTo>
                    <a:cubicBezTo>
                      <a:pt x="11" y="0"/>
                      <a:pt x="7" y="0"/>
                      <a:pt x="2" y="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6" y="9"/>
                      <a:pt x="10" y="8"/>
                      <a:pt x="14" y="8"/>
                    </a:cubicBezTo>
                    <a:cubicBezTo>
                      <a:pt x="20" y="8"/>
                      <a:pt x="23" y="10"/>
                      <a:pt x="23" y="14"/>
                    </a:cubicBezTo>
                    <a:cubicBezTo>
                      <a:pt x="23" y="16"/>
                      <a:pt x="22" y="19"/>
                      <a:pt x="20" y="20"/>
                    </a:cubicBezTo>
                    <a:cubicBezTo>
                      <a:pt x="17" y="21"/>
                      <a:pt x="14" y="22"/>
                      <a:pt x="10" y="22"/>
                    </a:cubicBezTo>
                    <a:cubicBezTo>
                      <a:pt x="9" y="22"/>
                      <a:pt x="8" y="22"/>
                      <a:pt x="7" y="22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9" y="30"/>
                      <a:pt x="9" y="30"/>
                      <a:pt x="11" y="30"/>
                    </a:cubicBezTo>
                    <a:cubicBezTo>
                      <a:pt x="19" y="30"/>
                      <a:pt x="23" y="32"/>
                      <a:pt x="23" y="38"/>
                    </a:cubicBezTo>
                    <a:cubicBezTo>
                      <a:pt x="23" y="42"/>
                      <a:pt x="19" y="45"/>
                      <a:pt x="13" y="45"/>
                    </a:cubicBezTo>
                    <a:cubicBezTo>
                      <a:pt x="9" y="45"/>
                      <a:pt x="5" y="45"/>
                      <a:pt x="1" y="43"/>
                    </a:cubicBezTo>
                    <a:cubicBezTo>
                      <a:pt x="0" y="52"/>
                      <a:pt x="0" y="52"/>
                      <a:pt x="0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MH_Other_17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715128" y="2688602"/>
                <a:ext cx="217886" cy="292894"/>
              </a:xfrm>
              <a:custGeom>
                <a:avLst/>
                <a:gdLst>
                  <a:gd name="T0" fmla="*/ 0 w 39"/>
                  <a:gd name="T1" fmla="*/ 2147483646 h 52"/>
                  <a:gd name="T2" fmla="*/ 2147483646 w 39"/>
                  <a:gd name="T3" fmla="*/ 2147483646 h 52"/>
                  <a:gd name="T4" fmla="*/ 2147483646 w 39"/>
                  <a:gd name="T5" fmla="*/ 2147483646 h 52"/>
                  <a:gd name="T6" fmla="*/ 2147483646 w 39"/>
                  <a:gd name="T7" fmla="*/ 2147483646 h 52"/>
                  <a:gd name="T8" fmla="*/ 2147483646 w 39"/>
                  <a:gd name="T9" fmla="*/ 2147483646 h 52"/>
                  <a:gd name="T10" fmla="*/ 2147483646 w 39"/>
                  <a:gd name="T11" fmla="*/ 2147483646 h 52"/>
                  <a:gd name="T12" fmla="*/ 2147483646 w 39"/>
                  <a:gd name="T13" fmla="*/ 2147483646 h 52"/>
                  <a:gd name="T14" fmla="*/ 2147483646 w 39"/>
                  <a:gd name="T15" fmla="*/ 2147483646 h 52"/>
                  <a:gd name="T16" fmla="*/ 2147483646 w 39"/>
                  <a:gd name="T17" fmla="*/ 0 h 52"/>
                  <a:gd name="T18" fmla="*/ 2147483646 w 39"/>
                  <a:gd name="T19" fmla="*/ 0 h 52"/>
                  <a:gd name="T20" fmla="*/ 0 w 39"/>
                  <a:gd name="T21" fmla="*/ 2147483646 h 52"/>
                  <a:gd name="T22" fmla="*/ 0 w 39"/>
                  <a:gd name="T23" fmla="*/ 2147483646 h 52"/>
                  <a:gd name="T24" fmla="*/ 2147483646 w 39"/>
                  <a:gd name="T25" fmla="*/ 2147483646 h 52"/>
                  <a:gd name="T26" fmla="*/ 2147483646 w 39"/>
                  <a:gd name="T27" fmla="*/ 2147483646 h 52"/>
                  <a:gd name="T28" fmla="*/ 2147483646 w 39"/>
                  <a:gd name="T29" fmla="*/ 2147483646 h 52"/>
                  <a:gd name="T30" fmla="*/ 2147483646 w 39"/>
                  <a:gd name="T31" fmla="*/ 2147483646 h 52"/>
                  <a:gd name="T32" fmla="*/ 2147483646 w 39"/>
                  <a:gd name="T33" fmla="*/ 2147483646 h 52"/>
                  <a:gd name="T34" fmla="*/ 2147483646 w 39"/>
                  <a:gd name="T35" fmla="*/ 2147483646 h 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" h="52">
                    <a:moveTo>
                      <a:pt x="0" y="41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41"/>
                      <a:pt x="0" y="41"/>
                      <a:pt x="0" y="41"/>
                    </a:cubicBezTo>
                    <a:close/>
                    <a:moveTo>
                      <a:pt x="9" y="33"/>
                    </a:move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0"/>
                      <a:pt x="23" y="9"/>
                      <a:pt x="23" y="8"/>
                    </a:cubicBezTo>
                    <a:cubicBezTo>
                      <a:pt x="23" y="9"/>
                      <a:pt x="23" y="10"/>
                      <a:pt x="23" y="11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9" y="33"/>
                      <a:pt x="9" y="33"/>
                      <a:pt x="9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600"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MH_SubTitle_1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3227785" y="1612107"/>
                <a:ext cx="1234678" cy="53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空括号</a:t>
                </a:r>
              </a:p>
            </p:txBody>
          </p:sp>
          <p:sp>
            <p:nvSpPr>
              <p:cNvPr id="26" name="MH_SubTitle_2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976812" y="1991916"/>
                <a:ext cx="1091804" cy="53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norm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赋值</a:t>
                </a:r>
              </a:p>
            </p:txBody>
          </p:sp>
          <p:sp>
            <p:nvSpPr>
              <p:cNvPr id="27" name="MH_SubTitle_4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075385" y="3342085"/>
                <a:ext cx="1091803" cy="53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en-US" altLang="zh-CN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List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内建函数</a:t>
                </a:r>
              </a:p>
            </p:txBody>
          </p:sp>
          <p:sp>
            <p:nvSpPr>
              <p:cNvPr id="28" name="MH_SubTitle_3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613672" y="3734991"/>
                <a:ext cx="1295400" cy="5310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noAutofit/>
              </a:bodyPr>
              <a:lstStyle>
                <a:lvl1pPr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3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1600" dirty="0">
                    <a:solidFill>
                      <a:srgbClr val="FFFFFF"/>
                    </a:solidFill>
                    <a:ea typeface="微软雅黑" panose="020B0503020204020204" pitchFamily="34" charset="-122"/>
                  </a:rPr>
                  <a:t>解析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703109" y="3755419"/>
              <a:ext cx="349289" cy="216000"/>
              <a:chOff x="3659505" y="3740787"/>
              <a:chExt cx="349289" cy="216000"/>
            </a:xfrm>
          </p:grpSpPr>
          <p:sp>
            <p:nvSpPr>
              <p:cNvPr id="29" name="KSO_Shape"/>
              <p:cNvSpPr>
                <a:spLocks noChangeAspect="1"/>
              </p:cNvSpPr>
              <p:nvPr/>
            </p:nvSpPr>
            <p:spPr>
              <a:xfrm>
                <a:off x="3659505" y="3740787"/>
                <a:ext cx="108720" cy="216000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KSO_Shape"/>
              <p:cNvSpPr>
                <a:spLocks noChangeAspect="1"/>
              </p:cNvSpPr>
              <p:nvPr/>
            </p:nvSpPr>
            <p:spPr>
              <a:xfrm flipH="1" flipV="1">
                <a:off x="3900074" y="3740787"/>
                <a:ext cx="108720" cy="216000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926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列表的创建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31590"/>
            <a:ext cx="122413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可扩展的容器对象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4008" y="1161696"/>
            <a:ext cx="1224136" cy="70788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包含不同类型对象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35696" y="1161696"/>
            <a:ext cx="2594923" cy="3282262"/>
            <a:chOff x="548640" y="2121408"/>
            <a:chExt cx="2666038" cy="2021972"/>
          </a:xfrm>
        </p:grpSpPr>
        <p:sp>
          <p:nvSpPr>
            <p:cNvPr id="18" name="任意多边形 17"/>
            <p:cNvSpPr/>
            <p:nvPr/>
          </p:nvSpPr>
          <p:spPr>
            <a:xfrm>
              <a:off x="548640" y="2121408"/>
              <a:ext cx="2666038" cy="202197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000" dirty="0"/>
            </a:p>
            <a:p>
              <a:endParaRPr lang="en-US" altLang="zh-CN" sz="2000" dirty="0"/>
            </a:p>
            <a:p>
              <a:r>
                <a:rPr lang="en-US" altLang="zh-CN" sz="2000" dirty="0"/>
                <a:t>&gt;&gt;&gt; aList = </a:t>
              </a:r>
              <a:r>
                <a:rPr lang="en-US" altLang="zh-CN" sz="20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'Hello.'</a:t>
              </a:r>
              <a:r>
                <a:rPr lang="en-US" altLang="zh-CN" sz="2000" dirty="0"/>
                <a:t>)</a:t>
              </a:r>
            </a:p>
            <a:p>
              <a:r>
                <a:rPr lang="en-US" altLang="zh-CN" sz="2000" dirty="0"/>
                <a:t>&gt;&gt;&gt; aList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['H', 'e', 'l', 'l', 'o', '.']</a:t>
              </a:r>
            </a:p>
            <a:p>
              <a:r>
                <a:rPr lang="en-US" altLang="zh-CN" sz="2000" dirty="0"/>
                <a:t>&gt;&gt;&gt; aList = </a:t>
              </a:r>
              <a:r>
                <a:rPr lang="en-US" altLang="zh-CN" sz="20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000" dirty="0"/>
                <a:t>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'hello.'</a:t>
              </a:r>
              <a:r>
                <a:rPr lang="en-US" altLang="zh-CN" sz="2000" dirty="0"/>
                <a:t>)</a:t>
              </a:r>
            </a:p>
            <a:p>
              <a:r>
                <a:rPr lang="en-US" altLang="zh-CN" sz="2000" dirty="0"/>
                <a:t>&gt;&gt;&gt; aList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['h', 'e', 'l', 'l', 'o', '.']</a:t>
              </a:r>
            </a:p>
            <a:p>
              <a:r>
                <a:rPr lang="en-US" altLang="zh-CN" sz="2000" dirty="0"/>
                <a:t>&gt;&gt;&gt; aList[0] =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'H'</a:t>
              </a:r>
            </a:p>
            <a:p>
              <a:r>
                <a:rPr lang="en-US" altLang="zh-CN" sz="2000" dirty="0"/>
                <a:t>&gt;&gt;&gt; aList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['H', 'e', 'l', 'l', 'o', '.']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9" name="椭圆形标注 18"/>
            <p:cNvSpPr/>
            <p:nvPr/>
          </p:nvSpPr>
          <p:spPr>
            <a:xfrm>
              <a:off x="642911" y="2152039"/>
              <a:ext cx="739732" cy="22177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40152" y="1161700"/>
            <a:ext cx="2746648" cy="905997"/>
            <a:chOff x="548640" y="2038633"/>
            <a:chExt cx="2666038" cy="474820"/>
          </a:xfrm>
        </p:grpSpPr>
        <p:sp>
          <p:nvSpPr>
            <p:cNvPr id="21" name="任意多边形 20"/>
            <p:cNvSpPr/>
            <p:nvPr/>
          </p:nvSpPr>
          <p:spPr>
            <a:xfrm>
              <a:off x="548640" y="2038633"/>
              <a:ext cx="2666038" cy="47482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/>
            </a:p>
            <a:p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bList</a:t>
              </a:r>
              <a:r>
                <a:rPr lang="en-US" altLang="zh-CN" sz="2000" dirty="0"/>
                <a:t> = [1, 2,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'a'</a:t>
              </a:r>
              <a:r>
                <a:rPr lang="en-US" altLang="zh-CN" sz="2000" dirty="0"/>
                <a:t>, 3.5]</a:t>
              </a:r>
            </a:p>
          </p:txBody>
        </p:sp>
        <p:sp>
          <p:nvSpPr>
            <p:cNvPr id="22" name="椭圆形标注 21"/>
            <p:cNvSpPr/>
            <p:nvPr/>
          </p:nvSpPr>
          <p:spPr>
            <a:xfrm>
              <a:off x="642909" y="2098329"/>
              <a:ext cx="604678" cy="18800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6201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列表的创建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61397" y="915566"/>
            <a:ext cx="8229600" cy="3495836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altLang="zh-CN" dirty="0">
                <a:latin typeface="+mn-lt"/>
              </a:rPr>
              <a:t>aList = [1, 2, 3, 4, 5]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dirty="0">
                <a:latin typeface="+mn-lt"/>
              </a:rPr>
              <a:t>names = [</a:t>
            </a:r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</a:rPr>
              <a:t>'Zhao'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</a:rPr>
              <a:t>'Qian'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</a:rPr>
              <a:t>'Sun'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</a:rPr>
              <a:t>'Li'</a:t>
            </a:r>
            <a:r>
              <a:rPr lang="en-US" altLang="zh-CN" dirty="0">
                <a:latin typeface="+mn-lt"/>
              </a:rPr>
              <a:t>]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dirty="0" err="1">
                <a:latin typeface="+mn-lt"/>
              </a:rPr>
              <a:t>bList</a:t>
            </a:r>
            <a:r>
              <a:rPr lang="en-US" altLang="zh-CN" dirty="0">
                <a:latin typeface="+mn-lt"/>
              </a:rPr>
              <a:t> = [3, 2, 1, </a:t>
            </a:r>
            <a:r>
              <a:rPr lang="en-US" altLang="zh-CN" dirty="0">
                <a:solidFill>
                  <a:schemeClr val="accent3"/>
                </a:solidFill>
                <a:latin typeface="+mn-lt"/>
                <a:ea typeface="+mn-ea"/>
              </a:rPr>
              <a:t>'Action'</a:t>
            </a:r>
            <a:r>
              <a:rPr lang="en-US" altLang="zh-CN" dirty="0">
                <a:latin typeface="+mn-lt"/>
              </a:rPr>
              <a:t>] </a:t>
            </a:r>
          </a:p>
          <a:p>
            <a:pPr marL="285750" indent="-285750">
              <a:lnSpc>
                <a:spcPct val="100000"/>
              </a:lnSpc>
            </a:pPr>
            <a:r>
              <a:rPr lang="en-US" altLang="zh-CN" dirty="0">
                <a:latin typeface="+mn-lt"/>
              </a:rPr>
              <a:t>pList = [(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'AXP'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 'American Express Company'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'78.51'</a:t>
            </a:r>
            <a:r>
              <a:rPr lang="en-US" altLang="zh-CN" dirty="0">
                <a:latin typeface="+mn-lt"/>
              </a:rPr>
              <a:t>),</a:t>
            </a:r>
          </a:p>
          <a:p>
            <a:pPr indent="0">
              <a:lnSpc>
                <a:spcPct val="100000"/>
              </a:lnSpc>
              <a:buNone/>
            </a:pPr>
            <a:r>
              <a:rPr lang="en-US" altLang="zh-CN" dirty="0">
                <a:latin typeface="+mn-lt"/>
              </a:rPr>
              <a:t>             (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'BA'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 'The Boeing Company'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dirty="0">
                <a:solidFill>
                  <a:schemeClr val="accent3"/>
                </a:solidFill>
                <a:latin typeface="+mn-lt"/>
              </a:rPr>
              <a:t>'184.76'</a:t>
            </a:r>
            <a:r>
              <a:rPr lang="en-US" altLang="zh-CN" dirty="0">
                <a:latin typeface="+mn-lt"/>
              </a:rPr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'CAT'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'Caterpillar Inc.'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'96.39'</a:t>
            </a:r>
            <a:r>
              <a:rPr lang="en-US" altLang="zh-CN" sz="2400" dirty="0">
                <a:latin typeface="+mn-lt"/>
              </a:rPr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'CSCO'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'Cisco Systems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Inc.'</a:t>
            </a:r>
            <a:r>
              <a:rPr lang="en-US" altLang="zh-CN" sz="2400" dirty="0">
                <a:latin typeface="+mn-lt"/>
              </a:rPr>
              <a:t>,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 '33.71'</a:t>
            </a:r>
            <a:r>
              <a:rPr lang="en-US" altLang="zh-CN" sz="2400" dirty="0">
                <a:latin typeface="+mn-lt"/>
              </a:rPr>
              <a:t>),</a:t>
            </a:r>
          </a:p>
          <a:p>
            <a:pPr marL="0" lvl="1" indent="1162050">
              <a:lnSpc>
                <a:spcPct val="100000"/>
              </a:lnSpc>
              <a:buNone/>
            </a:pP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'CVX'</a:t>
            </a:r>
            <a:r>
              <a:rPr lang="en-US" altLang="zh-CN" sz="2400" dirty="0">
                <a:latin typeface="+mn-lt"/>
              </a:rPr>
              <a:t>,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 'Chevron Corporation'</a:t>
            </a:r>
            <a:r>
              <a:rPr lang="en-US" altLang="zh-CN" sz="2400" dirty="0">
                <a:latin typeface="+mn-lt"/>
              </a:rPr>
              <a:t>,</a:t>
            </a:r>
            <a:r>
              <a:rPr lang="en-US" altLang="zh-CN" sz="2400" dirty="0">
                <a:solidFill>
                  <a:schemeClr val="accent3"/>
                </a:solidFill>
                <a:latin typeface="+mn-lt"/>
              </a:rPr>
              <a:t> '106.09'</a:t>
            </a:r>
            <a:r>
              <a:rPr lang="en-US" altLang="zh-CN" sz="2400" dirty="0">
                <a:latin typeface="+mn-lt"/>
              </a:rPr>
              <a:t>)]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7349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131590"/>
            <a:ext cx="6984736" cy="3275668"/>
            <a:chOff x="-191175" y="1992393"/>
            <a:chExt cx="7176157" cy="2017910"/>
          </a:xfrm>
        </p:grpSpPr>
        <p:sp>
          <p:nvSpPr>
            <p:cNvPr id="6" name="任意多边形 5"/>
            <p:cNvSpPr/>
            <p:nvPr/>
          </p:nvSpPr>
          <p:spPr>
            <a:xfrm>
              <a:off x="-191175" y="2003055"/>
              <a:ext cx="7176157" cy="200724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000" dirty="0"/>
            </a:p>
            <a:p>
              <a:pPr marL="285750" indent="-285750"/>
              <a:endParaRPr lang="en-US" altLang="zh-CN" sz="2000" dirty="0"/>
            </a:p>
            <a:p>
              <a:pPr marL="285750" indent="-285750"/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pList</a:t>
              </a:r>
              <a:r>
                <a:rPr lang="en-US" altLang="zh-CN" sz="2000" dirty="0"/>
                <a:t> = [(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'AXP'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'American Express Company'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'78.51'</a:t>
              </a:r>
              <a:r>
                <a:rPr lang="en-US" altLang="zh-CN" sz="2000" dirty="0"/>
                <a:t>),</a:t>
              </a:r>
            </a:p>
            <a:p>
              <a:pPr indent="0">
                <a:buNone/>
              </a:pPr>
              <a:r>
                <a:rPr lang="en-US" altLang="zh-CN" sz="2000" dirty="0"/>
                <a:t>                     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'The Boeing Company'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'184.76'</a:t>
              </a:r>
              <a:r>
                <a:rPr lang="en-US" altLang="zh-CN" sz="2000" dirty="0"/>
                <a:t>),</a:t>
              </a:r>
            </a:p>
            <a:p>
              <a:pPr indent="0">
                <a:buNone/>
              </a:pPr>
              <a:r>
                <a:rPr lang="en-US" altLang="zh-CN" sz="2000" dirty="0"/>
                <a:t>                     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'CAT'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'Caterpillar Inc.'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'96.39'</a:t>
              </a:r>
              <a:r>
                <a:rPr lang="en-US" altLang="zh-CN" sz="2000" dirty="0"/>
                <a:t>),</a:t>
              </a:r>
            </a:p>
            <a:p>
              <a:pPr indent="0">
                <a:buNone/>
              </a:pPr>
              <a:r>
                <a:rPr lang="en-US" altLang="zh-CN" sz="2000" dirty="0"/>
                <a:t>                     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'CSCO'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'Cisco Systems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Inc.'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'33.71'</a:t>
              </a:r>
              <a:r>
                <a:rPr lang="en-US" altLang="zh-CN" sz="2000" dirty="0"/>
                <a:t>),</a:t>
              </a:r>
            </a:p>
            <a:p>
              <a:pPr indent="0">
                <a:buNone/>
              </a:pPr>
              <a:r>
                <a:rPr lang="en-US" altLang="zh-CN" sz="2000" dirty="0"/>
                <a:t>                     (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'CVX'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'Chevron Corporation'</a:t>
              </a:r>
              <a:r>
                <a:rPr lang="en-US" altLang="zh-CN" sz="2000" dirty="0"/>
                <a:t>,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 '106.09'</a:t>
              </a:r>
              <a:r>
                <a:rPr lang="en-US" altLang="zh-CN" sz="2000" dirty="0"/>
                <a:t>)]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pList</a:t>
              </a:r>
              <a:r>
                <a:rPr lang="en-US" altLang="zh-CN" sz="2000" dirty="0"/>
                <a:t>[1][1]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'The Boeing Company'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pList</a:t>
              </a:r>
              <a:r>
                <a:rPr lang="en-US" altLang="zh-CN" sz="2000" dirty="0"/>
                <a:t>[:2]</a:t>
              </a:r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[('AXP', 'American Express Company', '78.51'), ('BA', 'The Boeing Company', '184.76')]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pPr marL="0" lvl="1">
                <a:buNone/>
              </a:pPr>
              <a:endParaRPr lang="en-US" altLang="zh-CN" sz="2000" dirty="0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30769" y="1992393"/>
              <a:ext cx="739732" cy="22177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37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序列的索引</a:t>
            </a:r>
          </a:p>
        </p:txBody>
      </p:sp>
      <p:sp>
        <p:nvSpPr>
          <p:cNvPr id="26" name="内容占位符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序列类型对象一般有多个成员组成，每个成员通常称为元素，每个元素都可以通过</a:t>
            </a:r>
            <a:r>
              <a:rPr lang="zh-CN" altLang="en-US" sz="2800" b="1" dirty="0">
                <a:solidFill>
                  <a:schemeClr val="accent6"/>
                </a:solidFill>
              </a:rPr>
              <a:t>索引（</a:t>
            </a:r>
            <a:r>
              <a:rPr lang="en-US" altLang="zh-CN" sz="2800" b="1" dirty="0">
                <a:solidFill>
                  <a:schemeClr val="accent6"/>
                </a:solidFill>
              </a:rPr>
              <a:t>index</a:t>
            </a:r>
            <a:r>
              <a:rPr lang="zh-CN" altLang="en-US" sz="2800" b="1" dirty="0">
                <a:solidFill>
                  <a:schemeClr val="accent6"/>
                </a:solidFill>
              </a:rPr>
              <a:t>）</a:t>
            </a:r>
            <a:r>
              <a:rPr lang="zh-CN" altLang="en-US" dirty="0"/>
              <a:t>进行访问，索引用方括号“</a:t>
            </a:r>
            <a:r>
              <a:rPr lang="en-US" altLang="zh-CN" dirty="0"/>
              <a:t>[]”</a:t>
            </a:r>
            <a:r>
              <a:rPr lang="zh-CN" altLang="en-US" dirty="0"/>
              <a:t>表示。如：</a:t>
            </a:r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3275856" y="2931790"/>
            <a:ext cx="2569059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sequence[index]</a:t>
            </a:r>
          </a:p>
        </p:txBody>
      </p:sp>
    </p:spTree>
    <p:extLst>
      <p:ext uri="{BB962C8B-B14F-4D97-AF65-F5344CB8AC3E}">
        <p14:creationId xmlns:p14="http://schemas.microsoft.com/office/powerpoint/2010/main" val="23316748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955141" y="1275606"/>
            <a:ext cx="3168352" cy="2562181"/>
            <a:chOff x="548640" y="2121408"/>
            <a:chExt cx="3255182" cy="1578380"/>
          </a:xfrm>
        </p:grpSpPr>
        <p:sp>
          <p:nvSpPr>
            <p:cNvPr id="6" name="任意多边形 5"/>
            <p:cNvSpPr/>
            <p:nvPr/>
          </p:nvSpPr>
          <p:spPr>
            <a:xfrm>
              <a:off x="548640" y="2121408"/>
              <a:ext cx="3255182" cy="157838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fList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'hello'</a:t>
              </a:r>
              <a:r>
                <a:rPr lang="en-US" altLang="zh-CN" sz="2400" dirty="0"/>
                <a:t>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['h', 'e', 'l', 'l', 'o']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fList</a:t>
              </a:r>
              <a:r>
                <a:rPr lang="en-US" altLang="zh-CN" sz="2400" dirty="0"/>
                <a:t>[0]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'H'</a:t>
              </a:r>
              <a:endParaRPr lang="zh-CN" altLang="zh-CN" sz="2400" dirty="0">
                <a:solidFill>
                  <a:schemeClr val="accent3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fList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['H', 'e', 'l', 'l', 'o']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pPr marL="0" lvl="1">
                <a:buNone/>
              </a:pPr>
              <a:endParaRPr lang="en-US" altLang="zh-CN" sz="2400" dirty="0"/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918547" y="2121408"/>
              <a:ext cx="739732" cy="22177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796136" y="1359875"/>
            <a:ext cx="2088232" cy="1093448"/>
            <a:chOff x="6350792" y="1191388"/>
            <a:chExt cx="1492288" cy="1093448"/>
          </a:xfrm>
        </p:grpSpPr>
        <p:grpSp>
          <p:nvGrpSpPr>
            <p:cNvPr id="9" name="组合 8"/>
            <p:cNvGrpSpPr/>
            <p:nvPr/>
          </p:nvGrpSpPr>
          <p:grpSpPr>
            <a:xfrm>
              <a:off x="7358744" y="2027070"/>
              <a:ext cx="432878" cy="257766"/>
              <a:chOff x="7430752" y="1487070"/>
              <a:chExt cx="432878" cy="257766"/>
            </a:xfrm>
          </p:grpSpPr>
          <p:sp>
            <p:nvSpPr>
              <p:cNvPr id="13" name="KSO_Shape"/>
              <p:cNvSpPr>
                <a:spLocks noChangeAspect="1"/>
              </p:cNvSpPr>
              <p:nvPr/>
            </p:nvSpPr>
            <p:spPr>
              <a:xfrm>
                <a:off x="7430752" y="1487070"/>
                <a:ext cx="128487" cy="255272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KSO_Shape"/>
              <p:cNvSpPr>
                <a:spLocks noChangeAspect="1"/>
              </p:cNvSpPr>
              <p:nvPr/>
            </p:nvSpPr>
            <p:spPr>
              <a:xfrm flipH="1" flipV="1">
                <a:off x="7733888" y="1487070"/>
                <a:ext cx="129742" cy="257766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6350792" y="1191388"/>
              <a:ext cx="1492288" cy="849729"/>
              <a:chOff x="3009254" y="1907908"/>
              <a:chExt cx="1492288" cy="849729"/>
            </a:xfrm>
          </p:grpSpPr>
          <p:sp>
            <p:nvSpPr>
              <p:cNvPr id="11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009254" y="1907908"/>
                <a:ext cx="1492288" cy="646646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1600"/>
              </a:p>
            </p:txBody>
          </p:sp>
          <p:sp>
            <p:nvSpPr>
              <p:cNvPr id="12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047999" y="1959769"/>
                <a:ext cx="1453543" cy="797868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可变的列表可以修改元素值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160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79009"/>
              </p:ext>
            </p:extLst>
          </p:nvPr>
        </p:nvGraphicFramePr>
        <p:xfrm>
          <a:off x="467544" y="969574"/>
          <a:ext cx="1800200" cy="373380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append() 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copy()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count()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extend()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index()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insert()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pop()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remove()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reverse()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sort()</a:t>
                      </a:r>
                      <a:endParaRPr lang="zh-CN" altLang="en-US" sz="2000" b="1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627784" y="990767"/>
            <a:ext cx="6245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参数的作用：</a:t>
            </a:r>
            <a:r>
              <a:rPr lang="en-US" altLang="zh-CN" sz="2400" dirty="0" err="1"/>
              <a:t>list.sort</a:t>
            </a:r>
            <a:r>
              <a:rPr lang="en-US" altLang="zh-CN" sz="2400" dirty="0"/>
              <a:t>(key=None, reverse=False)</a:t>
            </a:r>
            <a:endParaRPr lang="zh-CN" altLang="en-US" sz="2400" dirty="0"/>
          </a:p>
        </p:txBody>
      </p:sp>
      <p:grpSp>
        <p:nvGrpSpPr>
          <p:cNvPr id="9" name="组合 8"/>
          <p:cNvGrpSpPr/>
          <p:nvPr/>
        </p:nvGrpSpPr>
        <p:grpSpPr>
          <a:xfrm>
            <a:off x="2483768" y="1500739"/>
            <a:ext cx="6157991" cy="3024336"/>
            <a:chOff x="548641" y="2121407"/>
            <a:chExt cx="3166592" cy="2551796"/>
          </a:xfrm>
        </p:grpSpPr>
        <p:sp>
          <p:nvSpPr>
            <p:cNvPr id="13" name="任意多边形 12"/>
            <p:cNvSpPr/>
            <p:nvPr/>
          </p:nvSpPr>
          <p:spPr>
            <a:xfrm>
              <a:off x="548641" y="2121407"/>
              <a:ext cx="3166592" cy="255179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</a:t>
              </a:r>
              <a:r>
                <a:rPr lang="en-US" altLang="zh-CN" sz="2000" dirty="0"/>
                <a:t> = [3, 11, 5, 8, 16, 1]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</a:t>
              </a:r>
              <a:r>
                <a:rPr lang="en-US" altLang="zh-CN" sz="2000" dirty="0"/>
                <a:t> = [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'apple'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'banana'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'pear'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'lemon'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'avocado'</a:t>
              </a:r>
              <a:r>
                <a:rPr lang="en-US" altLang="zh-CN" sz="2000" dirty="0"/>
                <a:t>]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numList.sort</a:t>
              </a:r>
              <a:r>
                <a:rPr lang="en-US" altLang="zh-CN" sz="2000" dirty="0"/>
                <a:t>(reverse = </a:t>
              </a:r>
              <a:r>
                <a:rPr lang="en-US" altLang="zh-CN" sz="2000" dirty="0">
                  <a:solidFill>
                    <a:schemeClr val="accent6"/>
                  </a:solidFill>
                </a:rPr>
                <a:t>True</a:t>
              </a:r>
              <a:r>
                <a:rPr lang="en-US" altLang="zh-CN" sz="2000" dirty="0"/>
                <a:t>)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</a:t>
              </a:r>
              <a:endParaRPr lang="en-US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[16, 11, 8, 5, 3, 1]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fruitList.sort</a:t>
              </a:r>
              <a:r>
                <a:rPr lang="en-US" altLang="zh-CN" sz="2000" dirty="0"/>
                <a:t>(key = </a:t>
              </a:r>
              <a:r>
                <a:rPr lang="en-US" altLang="zh-CN" sz="20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000" dirty="0"/>
                <a:t>)</a:t>
              </a: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</a:t>
              </a:r>
              <a:endParaRPr lang="en-US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['pear', 'apple', 'lemon', 'banana', 'avocado']</a:t>
              </a:r>
              <a:endParaRPr lang="zh-CN" altLang="en-US" sz="2000" dirty="0">
                <a:solidFill>
                  <a:srgbClr val="0070C0"/>
                </a:solidFill>
              </a:endParaRPr>
            </a:p>
          </p:txBody>
        </p:sp>
        <p:sp>
          <p:nvSpPr>
            <p:cNvPr id="14" name="椭圆形标注 13"/>
            <p:cNvSpPr/>
            <p:nvPr/>
          </p:nvSpPr>
          <p:spPr>
            <a:xfrm>
              <a:off x="611261" y="2131729"/>
              <a:ext cx="296226" cy="242995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4141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635896" y="1059582"/>
            <a:ext cx="3816423" cy="3672408"/>
            <a:chOff x="548640" y="2121407"/>
            <a:chExt cx="1962500" cy="3098610"/>
          </a:xfrm>
        </p:grpSpPr>
        <p:sp>
          <p:nvSpPr>
            <p:cNvPr id="6" name="任意多边形 5"/>
            <p:cNvSpPr/>
            <p:nvPr/>
          </p:nvSpPr>
          <p:spPr>
            <a:xfrm>
              <a:off x="548640" y="2121407"/>
              <a:ext cx="1962500" cy="309861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</a:t>
              </a:r>
              <a:r>
                <a:rPr lang="en-US" altLang="zh-CN" sz="2200" dirty="0"/>
                <a:t> = [1, 2, 3]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aList.append</a:t>
              </a:r>
              <a:r>
                <a:rPr lang="en-US" altLang="zh-CN" sz="2200" dirty="0"/>
                <a:t>(4)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aList.append</a:t>
              </a:r>
              <a:r>
                <a:rPr lang="en-US" altLang="zh-CN" sz="2200" dirty="0"/>
                <a:t>([5, 6])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4, [5, 6]]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aList.append</a:t>
              </a:r>
              <a:r>
                <a:rPr lang="en-US" altLang="zh-CN" sz="2200" dirty="0"/>
                <a:t>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'Python!'</a:t>
              </a:r>
              <a:r>
                <a:rPr lang="en-US" altLang="zh-CN" sz="2200" dirty="0"/>
                <a:t>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aList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4, [5, 6], 'Python!']</a:t>
              </a:r>
              <a:endParaRPr lang="zh-CN" altLang="zh-CN" sz="2200" dirty="0">
                <a:solidFill>
                  <a:srgbClr val="0070C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611261" y="2131729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57200" y="1071815"/>
            <a:ext cx="13784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append()</a:t>
            </a:r>
          </a:p>
        </p:txBody>
      </p:sp>
    </p:spTree>
    <p:extLst>
      <p:ext uri="{BB962C8B-B14F-4D97-AF65-F5344CB8AC3E}">
        <p14:creationId xmlns:p14="http://schemas.microsoft.com/office/powerpoint/2010/main" val="27827008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049965" y="969574"/>
            <a:ext cx="5158419" cy="3762416"/>
            <a:chOff x="409248" y="1764415"/>
            <a:chExt cx="2652587" cy="3174554"/>
          </a:xfrm>
        </p:grpSpPr>
        <p:sp>
          <p:nvSpPr>
            <p:cNvPr id="10" name="任意多边形 9"/>
            <p:cNvSpPr/>
            <p:nvPr/>
          </p:nvSpPr>
          <p:spPr>
            <a:xfrm>
              <a:off x="409248" y="1764415"/>
              <a:ext cx="2652587" cy="317455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</a:t>
              </a:r>
              <a:r>
                <a:rPr lang="en-US" altLang="zh-CN" sz="2200" dirty="0"/>
                <a:t> = [1, 2, 3]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bList.extend</a:t>
              </a:r>
              <a:r>
                <a:rPr lang="en-US" altLang="zh-CN" sz="2200" dirty="0"/>
                <a:t>([4])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bList.extend</a:t>
              </a:r>
              <a:r>
                <a:rPr lang="en-US" altLang="zh-CN" sz="2200" dirty="0"/>
                <a:t>([5, 6])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4, 5, 6]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bList.extend</a:t>
              </a:r>
              <a:r>
                <a:rPr lang="en-US" altLang="zh-CN" sz="2200" dirty="0"/>
                <a:t>(</a:t>
              </a:r>
              <a:r>
                <a:rPr lang="en-US" altLang="zh-CN" sz="2200" dirty="0">
                  <a:solidFill>
                    <a:schemeClr val="accent3"/>
                  </a:solidFill>
                </a:rPr>
                <a:t>'Python!'</a:t>
              </a:r>
              <a:r>
                <a:rPr lang="en-US" altLang="zh-CN" sz="2200" dirty="0"/>
                <a:t>)</a:t>
              </a:r>
              <a:endParaRPr lang="zh-CN" altLang="zh-CN" sz="2200" dirty="0"/>
            </a:p>
            <a:p>
              <a:r>
                <a:rPr lang="en-US" altLang="zh-CN" sz="2200" dirty="0"/>
                <a:t>&gt;&gt;&gt; </a:t>
              </a:r>
              <a:r>
                <a:rPr lang="en-US" altLang="zh-CN" sz="2200" dirty="0" err="1"/>
                <a:t>bList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3, 4, 5, 6, 'P', 'y', 't', 'h', 'o', 'n', '!']</a:t>
              </a:r>
              <a:endParaRPr lang="zh-CN" altLang="zh-CN" sz="22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88378" y="1764415"/>
              <a:ext cx="294629" cy="250545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66936" y="1035682"/>
            <a:ext cx="123448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extend()</a:t>
            </a:r>
          </a:p>
        </p:txBody>
      </p:sp>
    </p:spTree>
    <p:extLst>
      <p:ext uri="{BB962C8B-B14F-4D97-AF65-F5344CB8AC3E}">
        <p14:creationId xmlns:p14="http://schemas.microsoft.com/office/powerpoint/2010/main" val="4017501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339752" y="1059582"/>
            <a:ext cx="5420435" cy="2957589"/>
            <a:chOff x="508443" y="2095472"/>
            <a:chExt cx="3110378" cy="2495479"/>
          </a:xfrm>
        </p:grpSpPr>
        <p:sp>
          <p:nvSpPr>
            <p:cNvPr id="6" name="任意多边形 5"/>
            <p:cNvSpPr/>
            <p:nvPr/>
          </p:nvSpPr>
          <p:spPr>
            <a:xfrm>
              <a:off x="508443" y="2095472"/>
              <a:ext cx="3110378" cy="2495479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bList</a:t>
              </a:r>
              <a:r>
                <a:rPr lang="en-US" altLang="zh-CN" sz="2400" dirty="0"/>
                <a:t> = [1, 2, 3]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bList.extend</a:t>
              </a:r>
              <a:r>
                <a:rPr lang="en-US" altLang="zh-CN" sz="2400" dirty="0"/>
                <a:t>(4)</a:t>
              </a:r>
              <a:endParaRPr lang="zh-CN" altLang="zh-CN" sz="2400" dirty="0"/>
            </a:p>
            <a:p>
              <a:r>
                <a:rPr lang="en-US" altLang="zh-CN" sz="24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4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400" dirty="0">
                <a:solidFill>
                  <a:srgbClr val="C00000"/>
                </a:solidFill>
              </a:endParaRPr>
            </a:p>
            <a:p>
              <a:r>
                <a:rPr lang="en-US" altLang="zh-CN" sz="2400" dirty="0">
                  <a:solidFill>
                    <a:srgbClr val="C00000"/>
                  </a:solidFill>
                </a:rPr>
                <a:t>  File "&lt;pyshell#7&gt;", line 1, in &lt;module&gt;</a:t>
              </a:r>
              <a:endParaRPr lang="zh-CN" altLang="zh-CN" sz="2400" dirty="0">
                <a:solidFill>
                  <a:srgbClr val="C00000"/>
                </a:solidFill>
              </a:endParaRPr>
            </a:p>
            <a:p>
              <a:r>
                <a:rPr lang="en-US" altLang="zh-CN" sz="24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2400" dirty="0" err="1">
                  <a:solidFill>
                    <a:srgbClr val="C00000"/>
                  </a:solidFill>
                </a:rPr>
                <a:t>bList.extend</a:t>
              </a:r>
              <a:r>
                <a:rPr lang="en-US" altLang="zh-CN" sz="2400" dirty="0">
                  <a:solidFill>
                    <a:srgbClr val="C00000"/>
                  </a:solidFill>
                </a:rPr>
                <a:t>(4)</a:t>
              </a:r>
              <a:endParaRPr lang="zh-CN" altLang="zh-CN" sz="2400" dirty="0">
                <a:solidFill>
                  <a:srgbClr val="C00000"/>
                </a:solidFill>
              </a:endParaRPr>
            </a:p>
            <a:p>
              <a:r>
                <a:rPr lang="en-US" altLang="zh-CN" sz="24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400" dirty="0">
                  <a:solidFill>
                    <a:srgbClr val="C00000"/>
                  </a:solidFill>
                </a:rPr>
                <a:t>: '</a:t>
              </a:r>
              <a:r>
                <a:rPr lang="en-US" altLang="zh-CN" sz="2400" dirty="0" err="1">
                  <a:solidFill>
                    <a:srgbClr val="C00000"/>
                  </a:solidFill>
                </a:rPr>
                <a:t>int</a:t>
              </a:r>
              <a:r>
                <a:rPr lang="en-US" altLang="zh-CN" sz="2400" dirty="0">
                  <a:solidFill>
                    <a:srgbClr val="C00000"/>
                  </a:solidFill>
                </a:rPr>
                <a:t>' object is not </a:t>
              </a:r>
              <a:r>
                <a:rPr lang="en-US" altLang="zh-CN" sz="2400" dirty="0" err="1">
                  <a:solidFill>
                    <a:srgbClr val="C00000"/>
                  </a:solidFill>
                </a:rPr>
                <a:t>iterable</a:t>
              </a:r>
              <a:endParaRPr lang="zh-CN" altLang="zh-CN" sz="2400" dirty="0">
                <a:solidFill>
                  <a:srgbClr val="C0000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611261" y="2131729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457200" y="1059582"/>
            <a:ext cx="130648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extend()</a:t>
            </a:r>
          </a:p>
        </p:txBody>
      </p:sp>
    </p:spTree>
    <p:extLst>
      <p:ext uri="{BB962C8B-B14F-4D97-AF65-F5344CB8AC3E}">
        <p14:creationId xmlns:p14="http://schemas.microsoft.com/office/powerpoint/2010/main" val="3779589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67568" y="988253"/>
            <a:ext cx="4735423" cy="3743736"/>
            <a:chOff x="536867" y="1939710"/>
            <a:chExt cx="2255181" cy="3158794"/>
          </a:xfrm>
        </p:grpSpPr>
        <p:sp>
          <p:nvSpPr>
            <p:cNvPr id="10" name="任意多边形 9"/>
            <p:cNvSpPr/>
            <p:nvPr/>
          </p:nvSpPr>
          <p:spPr>
            <a:xfrm>
              <a:off x="536867" y="1939710"/>
              <a:ext cx="2255181" cy="315879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200" dirty="0"/>
            </a:p>
            <a:p>
              <a:r>
                <a:rPr lang="en-US" altLang="zh-CN" sz="2200" dirty="0"/>
                <a:t>&gt;&gt;&gt; a = [1, 2, [3, 4]]</a:t>
              </a:r>
              <a:endParaRPr lang="zh-CN" altLang="zh-CN" sz="2200" dirty="0"/>
            </a:p>
            <a:p>
              <a:r>
                <a:rPr lang="en-US" altLang="zh-CN" sz="2200" dirty="0"/>
                <a:t>&gt;&gt;&gt; b = </a:t>
              </a:r>
              <a:r>
                <a:rPr lang="en-US" altLang="zh-CN" sz="2200" dirty="0" err="1"/>
                <a:t>a.copy</a:t>
              </a:r>
              <a:r>
                <a:rPr lang="en-US" altLang="zh-CN" sz="2200" dirty="0"/>
                <a:t>()     </a:t>
              </a:r>
              <a:r>
                <a:rPr lang="en-US" altLang="zh-CN" sz="2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# b = a[:]</a:t>
              </a:r>
              <a:r>
                <a:rPr lang="zh-CN" altLang="zh-CN" sz="2200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也是浅拷贝</a:t>
              </a:r>
            </a:p>
            <a:p>
              <a:r>
                <a:rPr lang="en-US" altLang="zh-CN" sz="2200" dirty="0"/>
                <a:t>&gt;&gt;&gt; b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[3, 4]]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b[0], b[2][0] = 5, 5</a:t>
              </a:r>
              <a:endParaRPr lang="zh-CN" altLang="zh-CN" sz="2200" dirty="0"/>
            </a:p>
            <a:p>
              <a:r>
                <a:rPr lang="en-US" altLang="zh-CN" sz="2200" dirty="0"/>
                <a:t>&gt;&gt;&gt; b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[5, 2, [5, 4]]</a:t>
              </a:r>
              <a:endParaRPr lang="zh-CN" altLang="zh-CN" sz="2200" dirty="0">
                <a:solidFill>
                  <a:srgbClr val="0070C0"/>
                </a:solidFill>
              </a:endParaRPr>
            </a:p>
            <a:p>
              <a:r>
                <a:rPr lang="en-US" altLang="zh-CN" sz="2200" dirty="0"/>
                <a:t>&gt;&gt;&gt; a</a:t>
              </a:r>
              <a:endParaRPr lang="zh-CN" altLang="zh-CN" sz="2200" dirty="0"/>
            </a:p>
            <a:p>
              <a:r>
                <a:rPr lang="en-US" altLang="zh-CN" sz="2200" dirty="0">
                  <a:solidFill>
                    <a:srgbClr val="0070C0"/>
                  </a:solidFill>
                </a:rPr>
                <a:t>[1, 2, [5, 4]]</a:t>
              </a:r>
              <a:endParaRPr lang="zh-CN" altLang="zh-CN" sz="22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613072" y="1979854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707904" y="1007565"/>
            <a:ext cx="1008112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copy()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268029" y="3219822"/>
            <a:ext cx="1343494" cy="864096"/>
            <a:chOff x="6753934" y="1435176"/>
            <a:chExt cx="1044954" cy="864096"/>
          </a:xfrm>
        </p:grpSpPr>
        <p:grpSp>
          <p:nvGrpSpPr>
            <p:cNvPr id="13" name="组合 12"/>
            <p:cNvGrpSpPr/>
            <p:nvPr/>
          </p:nvGrpSpPr>
          <p:grpSpPr>
            <a:xfrm>
              <a:off x="7350222" y="2027070"/>
              <a:ext cx="448666" cy="272202"/>
              <a:chOff x="7422230" y="1487070"/>
              <a:chExt cx="448666" cy="272202"/>
            </a:xfrm>
          </p:grpSpPr>
          <p:sp>
            <p:nvSpPr>
              <p:cNvPr id="17" name="KSO_Shape"/>
              <p:cNvSpPr>
                <a:spLocks noChangeAspect="1"/>
              </p:cNvSpPr>
              <p:nvPr/>
            </p:nvSpPr>
            <p:spPr>
              <a:xfrm>
                <a:off x="7422230" y="1487070"/>
                <a:ext cx="137008" cy="272202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KSO_Shape"/>
              <p:cNvSpPr>
                <a:spLocks noChangeAspect="1"/>
              </p:cNvSpPr>
              <p:nvPr/>
            </p:nvSpPr>
            <p:spPr>
              <a:xfrm flipH="1" flipV="1">
                <a:off x="7733888" y="1487070"/>
                <a:ext cx="137008" cy="272202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753934" y="1435176"/>
              <a:ext cx="1030268" cy="644186"/>
              <a:chOff x="3412396" y="2151696"/>
              <a:chExt cx="1030268" cy="644186"/>
            </a:xfrm>
          </p:grpSpPr>
          <p:sp>
            <p:nvSpPr>
              <p:cNvPr id="15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412396" y="2151696"/>
                <a:ext cx="1017952" cy="441104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sp>
            <p:nvSpPr>
              <p:cNvPr id="16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451142" y="2251623"/>
                <a:ext cx="991522" cy="544259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浅拷贝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2462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31840" y="894015"/>
            <a:ext cx="3672408" cy="3888431"/>
            <a:chOff x="493087" y="1984704"/>
            <a:chExt cx="1888444" cy="3280880"/>
          </a:xfrm>
        </p:grpSpPr>
        <p:sp>
          <p:nvSpPr>
            <p:cNvPr id="10" name="任意多边形 9"/>
            <p:cNvSpPr/>
            <p:nvPr/>
          </p:nvSpPr>
          <p:spPr>
            <a:xfrm>
              <a:off x="493087" y="1984704"/>
              <a:ext cx="1888444" cy="328088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chemeClr val="accent6"/>
                  </a:solidFill>
                </a:rPr>
                <a:t>import</a:t>
              </a:r>
              <a:r>
                <a:rPr lang="en-US" altLang="zh-CN" sz="2400" dirty="0"/>
                <a:t> copy</a:t>
              </a:r>
              <a:endParaRPr lang="zh-CN" altLang="zh-CN" sz="2400" dirty="0"/>
            </a:p>
            <a:p>
              <a:r>
                <a:rPr lang="en-US" altLang="zh-CN" sz="2400" dirty="0"/>
                <a:t>&gt;&gt;&gt; a = [1, 2, [5, 4]]</a:t>
              </a:r>
              <a:endParaRPr lang="zh-CN" altLang="zh-CN" sz="2400" dirty="0"/>
            </a:p>
            <a:p>
              <a:r>
                <a:rPr lang="en-US" altLang="zh-CN" sz="2400" dirty="0"/>
                <a:t>&gt;&gt;&gt; c = </a:t>
              </a:r>
              <a:r>
                <a:rPr lang="en-US" altLang="zh-CN" sz="2400" dirty="0" err="1"/>
                <a:t>copy.deepcopy</a:t>
              </a:r>
              <a:r>
                <a:rPr lang="en-US" altLang="zh-CN" sz="2400" dirty="0"/>
                <a:t>(a)</a:t>
              </a:r>
              <a:endParaRPr lang="zh-CN" altLang="zh-CN" sz="2400" dirty="0"/>
            </a:p>
            <a:p>
              <a:r>
                <a:rPr lang="en-US" altLang="zh-CN" sz="2400" dirty="0"/>
                <a:t>&gt;&gt;&gt; c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[1, 2, [5, 4]]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c[0], c[2][0] = 8, 8</a:t>
              </a:r>
              <a:endParaRPr lang="zh-CN" altLang="zh-CN" sz="2400" dirty="0"/>
            </a:p>
            <a:p>
              <a:r>
                <a:rPr lang="en-US" altLang="zh-CN" sz="2400" dirty="0"/>
                <a:t>&gt;&gt;&gt; c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[8, 2, [8, 4]]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a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[1, 2, [5, 4]]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592797" y="1984705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1042159"/>
            <a:ext cx="109046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copy()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68441" y="1844447"/>
            <a:ext cx="1247012" cy="863477"/>
            <a:chOff x="6753934" y="1435176"/>
            <a:chExt cx="1048589" cy="871319"/>
          </a:xfrm>
        </p:grpSpPr>
        <p:grpSp>
          <p:nvGrpSpPr>
            <p:cNvPr id="13" name="组合 12"/>
            <p:cNvGrpSpPr/>
            <p:nvPr/>
          </p:nvGrpSpPr>
          <p:grpSpPr>
            <a:xfrm>
              <a:off x="7346587" y="2027070"/>
              <a:ext cx="455936" cy="279425"/>
              <a:chOff x="7418595" y="1487070"/>
              <a:chExt cx="455936" cy="279425"/>
            </a:xfrm>
          </p:grpSpPr>
          <p:sp>
            <p:nvSpPr>
              <p:cNvPr id="17" name="KSO_Shape"/>
              <p:cNvSpPr>
                <a:spLocks noChangeAspect="1"/>
              </p:cNvSpPr>
              <p:nvPr/>
            </p:nvSpPr>
            <p:spPr>
              <a:xfrm>
                <a:off x="7418595" y="1487070"/>
                <a:ext cx="140644" cy="279425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KSO_Shape"/>
              <p:cNvSpPr>
                <a:spLocks noChangeAspect="1"/>
              </p:cNvSpPr>
              <p:nvPr/>
            </p:nvSpPr>
            <p:spPr>
              <a:xfrm flipH="1" flipV="1">
                <a:off x="7733888" y="1487070"/>
                <a:ext cx="140643" cy="279425"/>
              </a:xfrm>
              <a:custGeom>
                <a:avLst/>
                <a:gdLst>
                  <a:gd name="connsiteX0" fmla="*/ 0 w 227278"/>
                  <a:gd name="connsiteY0" fmla="*/ 0 h 452174"/>
                  <a:gd name="connsiteX1" fmla="*/ 227278 w 227278"/>
                  <a:gd name="connsiteY1" fmla="*/ 0 h 452174"/>
                  <a:gd name="connsiteX2" fmla="*/ 227278 w 227278"/>
                  <a:gd name="connsiteY2" fmla="*/ 58687 h 452174"/>
                  <a:gd name="connsiteX3" fmla="*/ 64431 w 227278"/>
                  <a:gd name="connsiteY3" fmla="*/ 58687 h 452174"/>
                  <a:gd name="connsiteX4" fmla="*/ 64431 w 227278"/>
                  <a:gd name="connsiteY4" fmla="*/ 393487 h 452174"/>
                  <a:gd name="connsiteX5" fmla="*/ 227278 w 227278"/>
                  <a:gd name="connsiteY5" fmla="*/ 393487 h 452174"/>
                  <a:gd name="connsiteX6" fmla="*/ 227278 w 227278"/>
                  <a:gd name="connsiteY6" fmla="*/ 452174 h 452174"/>
                  <a:gd name="connsiteX7" fmla="*/ 0 w 227278"/>
                  <a:gd name="connsiteY7" fmla="*/ 452174 h 4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7278" h="452174">
                    <a:moveTo>
                      <a:pt x="0" y="0"/>
                    </a:moveTo>
                    <a:lnTo>
                      <a:pt x="227278" y="0"/>
                    </a:lnTo>
                    <a:lnTo>
                      <a:pt x="227278" y="58687"/>
                    </a:lnTo>
                    <a:lnTo>
                      <a:pt x="64431" y="58687"/>
                    </a:lnTo>
                    <a:lnTo>
                      <a:pt x="64431" y="393487"/>
                    </a:lnTo>
                    <a:lnTo>
                      <a:pt x="227278" y="393487"/>
                    </a:lnTo>
                    <a:lnTo>
                      <a:pt x="227278" y="452174"/>
                    </a:lnTo>
                    <a:lnTo>
                      <a:pt x="0" y="4521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753934" y="1435176"/>
              <a:ext cx="1030268" cy="644186"/>
              <a:chOff x="3412396" y="2151696"/>
              <a:chExt cx="1030268" cy="644186"/>
            </a:xfrm>
          </p:grpSpPr>
          <p:sp>
            <p:nvSpPr>
              <p:cNvPr id="15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412396" y="2151696"/>
                <a:ext cx="1017952" cy="441104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sp>
            <p:nvSpPr>
              <p:cNvPr id="16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451142" y="2251623"/>
                <a:ext cx="991522" cy="544259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深拷贝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4040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71679" y="981807"/>
            <a:ext cx="5544615" cy="3834424"/>
            <a:chOff x="548640" y="2121407"/>
            <a:chExt cx="2851179" cy="3235312"/>
          </a:xfrm>
        </p:grpSpPr>
        <p:sp>
          <p:nvSpPr>
            <p:cNvPr id="10" name="任意多边形 9"/>
            <p:cNvSpPr/>
            <p:nvPr/>
          </p:nvSpPr>
          <p:spPr>
            <a:xfrm>
              <a:off x="548640" y="2121407"/>
              <a:ext cx="2851179" cy="323531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scores = [7, 8, 8, 8, 8.5, 9, 9, 9, 10, 10]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scores.pop</a:t>
              </a:r>
              <a:r>
                <a:rPr lang="en-US" altLang="zh-CN" sz="2400" dirty="0"/>
                <a:t>()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10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scores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[7, 8, 8, 8, 8.5, 9, 9, 9, 10]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scores.pop</a:t>
              </a:r>
              <a:r>
                <a:rPr lang="en-US" altLang="zh-CN" sz="2400" dirty="0"/>
                <a:t>(4)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8.5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scores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[7, 8, 8, 8, 9, 9, 9, 10]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611261" y="2131729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994040"/>
            <a:ext cx="94644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pop()</a:t>
            </a:r>
          </a:p>
        </p:txBody>
      </p:sp>
    </p:spTree>
    <p:extLst>
      <p:ext uri="{BB962C8B-B14F-4D97-AF65-F5344CB8AC3E}">
        <p14:creationId xmlns:p14="http://schemas.microsoft.com/office/powerpoint/2010/main" val="3552774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59616" y="1129550"/>
            <a:ext cx="4752528" cy="2263564"/>
            <a:chOff x="289442" y="2121407"/>
            <a:chExt cx="2443868" cy="1909892"/>
          </a:xfrm>
        </p:grpSpPr>
        <p:sp>
          <p:nvSpPr>
            <p:cNvPr id="10" name="任意多边形 9"/>
            <p:cNvSpPr/>
            <p:nvPr/>
          </p:nvSpPr>
          <p:spPr>
            <a:xfrm>
              <a:off x="289442" y="2121407"/>
              <a:ext cx="2443868" cy="190989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en-US" altLang="zh-CN" sz="2400" dirty="0"/>
                <a:t>&gt;&gt;&gt; jScores = [7, 8, 8, 8, 9, 9, 9, 10]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jScores.remove</a:t>
              </a:r>
              <a:r>
                <a:rPr lang="en-US" altLang="zh-CN" sz="2400" dirty="0"/>
                <a:t>(9)</a:t>
              </a:r>
              <a:endParaRPr lang="zh-CN" altLang="zh-CN" sz="2400" dirty="0"/>
            </a:p>
            <a:p>
              <a:r>
                <a:rPr lang="en-US" altLang="zh-CN" sz="2400" dirty="0"/>
                <a:t>&gt;&gt;&gt; jScores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[7, 8, 8, 8, 9, 9, 10]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408878" y="2202833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1012287"/>
            <a:ext cx="13784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18686480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57200" y="1851669"/>
            <a:ext cx="7859215" cy="2232248"/>
            <a:chOff x="-265982" y="2121407"/>
            <a:chExt cx="4041404" cy="1883470"/>
          </a:xfrm>
        </p:grpSpPr>
        <p:sp>
          <p:nvSpPr>
            <p:cNvPr id="10" name="任意多边形 9"/>
            <p:cNvSpPr/>
            <p:nvPr/>
          </p:nvSpPr>
          <p:spPr>
            <a:xfrm>
              <a:off x="-265982" y="2121407"/>
              <a:ext cx="4041404" cy="1883470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week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'Tues.'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'Wed.'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'Thur.'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'Fri.'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'Sat.'</a:t>
              </a:r>
              <a:r>
                <a:rPr lang="en-US" altLang="zh-CN" sz="2400" dirty="0"/>
                <a:t>,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'Sun.'</a:t>
              </a:r>
              <a:r>
                <a:rPr lang="en-US" altLang="zh-CN" sz="2400" dirty="0"/>
                <a:t>]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week.reverse</a:t>
              </a:r>
              <a:r>
                <a:rPr lang="en-US" altLang="zh-CN" sz="2400" dirty="0"/>
                <a:t>()</a:t>
              </a:r>
              <a:endParaRPr lang="zh-CN" altLang="zh-CN" sz="2400" dirty="0"/>
            </a:p>
            <a:p>
              <a:r>
                <a:rPr lang="en-US" altLang="zh-CN" sz="2400" dirty="0"/>
                <a:t>&gt;&gt;&gt; week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['Sun.', 'Sat.', 'Fri.', 'Thur.', 'Wed.', 'Tues.', 'Mon.']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1" name="椭圆形标注 10"/>
            <p:cNvSpPr/>
            <p:nvPr/>
          </p:nvSpPr>
          <p:spPr>
            <a:xfrm>
              <a:off x="-112550" y="2182165"/>
              <a:ext cx="370242" cy="30375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3751" y="987576"/>
            <a:ext cx="1378496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reverse()</a:t>
            </a:r>
          </a:p>
        </p:txBody>
      </p:sp>
    </p:spTree>
    <p:extLst>
      <p:ext uri="{BB962C8B-B14F-4D97-AF65-F5344CB8AC3E}">
        <p14:creationId xmlns:p14="http://schemas.microsoft.com/office/powerpoint/2010/main" val="101500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序列的索引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70021"/>
              </p:ext>
            </p:extLst>
          </p:nvPr>
        </p:nvGraphicFramePr>
        <p:xfrm>
          <a:off x="271758" y="1102822"/>
          <a:ext cx="8712970" cy="10896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7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9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9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97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0029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/>
                        <a:t>week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'Monday'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'Tuesday'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'Wednesday'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/>
                        <a:t>'Thursday'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'Friday'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'Saturday'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'Sunday'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2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-7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-6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-5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-4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-3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1758" y="226217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序列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271758" y="2723843"/>
            <a:ext cx="4979056" cy="1185636"/>
            <a:chOff x="1105112" y="3371347"/>
            <a:chExt cx="4979056" cy="1580847"/>
          </a:xfrm>
        </p:grpSpPr>
        <p:sp>
          <p:nvSpPr>
            <p:cNvPr id="6" name="TextBox 5"/>
            <p:cNvSpPr txBox="1"/>
            <p:nvPr/>
          </p:nvSpPr>
          <p:spPr>
            <a:xfrm>
              <a:off x="1105112" y="3371347"/>
              <a:ext cx="4979056" cy="1580847"/>
            </a:xfrm>
            <a:prstGeom prst="rect">
              <a:avLst/>
            </a:prstGeom>
            <a:noFill/>
            <a:ln>
              <a:solidFill>
                <a:schemeClr val="accent4">
                  <a:shade val="50000"/>
                  <a:satMod val="120000"/>
                </a:schemeClr>
              </a:solidFill>
              <a:prstDash val="dash"/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1331640" y="3861048"/>
              <a:ext cx="373694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6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03648" y="3390124"/>
              <a:ext cx="3016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59632" y="4437112"/>
              <a:ext cx="40427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-N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54931" y="3861048"/>
              <a:ext cx="37369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01167" y="3380832"/>
              <a:ext cx="3016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38907" y="4437112"/>
              <a:ext cx="73289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-(N-1)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263043" y="3870340"/>
              <a:ext cx="37369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09279" y="3390124"/>
              <a:ext cx="301686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7019" y="4446404"/>
              <a:ext cx="732893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-(N-2)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6102" y="3789040"/>
              <a:ext cx="397866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…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505354" y="3870340"/>
              <a:ext cx="373694" cy="4320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10743" y="3390124"/>
              <a:ext cx="52129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N-2</a:t>
              </a:r>
              <a:endParaRPr lang="zh-CN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472049" y="4446404"/>
              <a:ext cx="37221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-2</a:t>
              </a:r>
              <a:endParaRPr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5441458" y="3883686"/>
              <a:ext cx="373694" cy="43204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46847" y="3403471"/>
              <a:ext cx="521297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N-1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8153" y="4459750"/>
              <a:ext cx="37221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5250814" y="2211710"/>
            <a:ext cx="37339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访问模式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开始通过下标偏移量访问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一次可访问一个或多个元素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9817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25188" y="969574"/>
            <a:ext cx="3860950" cy="3060224"/>
            <a:chOff x="4693444" y="1916907"/>
            <a:chExt cx="2502694" cy="2054346"/>
          </a:xfrm>
        </p:grpSpPr>
        <p:sp>
          <p:nvSpPr>
            <p:cNvPr id="6" name="MH_Other_3"/>
            <p:cNvSpPr/>
            <p:nvPr>
              <p:custDataLst>
                <p:tags r:id="rId10"/>
              </p:custDataLst>
            </p:nvPr>
          </p:nvSpPr>
          <p:spPr>
            <a:xfrm>
              <a:off x="4741069" y="1916907"/>
              <a:ext cx="1120379" cy="602456"/>
            </a:xfrm>
            <a:custGeom>
              <a:avLst/>
              <a:gdLst>
                <a:gd name="connsiteX0" fmla="*/ 1493838 w 1493838"/>
                <a:gd name="connsiteY0" fmla="*/ 0 h 803275"/>
                <a:gd name="connsiteX1" fmla="*/ 1368104 w 1493838"/>
                <a:gd name="connsiteY1" fmla="*/ 465047 h 803275"/>
                <a:gd name="connsiteX2" fmla="*/ 356839 w 1493838"/>
                <a:gd name="connsiteY2" fmla="*/ 584805 h 803275"/>
                <a:gd name="connsiteX3" fmla="*/ 347525 w 1493838"/>
                <a:gd name="connsiteY3" fmla="*/ 762124 h 803275"/>
                <a:gd name="connsiteX4" fmla="*/ 218454 w 1493838"/>
                <a:gd name="connsiteY4" fmla="*/ 803275 h 803275"/>
                <a:gd name="connsiteX5" fmla="*/ 148430 w 1493838"/>
                <a:gd name="connsiteY5" fmla="*/ 609485 h 803275"/>
                <a:gd name="connsiteX6" fmla="*/ 0 w 1493838"/>
                <a:gd name="connsiteY6" fmla="*/ 627063 h 803275"/>
                <a:gd name="connsiteX7" fmla="*/ 14969 w 1493838"/>
                <a:gd name="connsiteY7" fmla="*/ 156016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38" h="803275">
                  <a:moveTo>
                    <a:pt x="1493838" y="0"/>
                  </a:moveTo>
                  <a:lnTo>
                    <a:pt x="1368104" y="465047"/>
                  </a:lnTo>
                  <a:lnTo>
                    <a:pt x="356839" y="584805"/>
                  </a:lnTo>
                  <a:lnTo>
                    <a:pt x="347525" y="762124"/>
                  </a:lnTo>
                  <a:lnTo>
                    <a:pt x="218454" y="803275"/>
                  </a:lnTo>
                  <a:lnTo>
                    <a:pt x="148430" y="609485"/>
                  </a:lnTo>
                  <a:lnTo>
                    <a:pt x="0" y="627063"/>
                  </a:lnTo>
                  <a:lnTo>
                    <a:pt x="14969" y="15601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MH_Other_6"/>
            <p:cNvSpPr/>
            <p:nvPr>
              <p:custDataLst>
                <p:tags r:id="rId11"/>
              </p:custDataLst>
            </p:nvPr>
          </p:nvSpPr>
          <p:spPr>
            <a:xfrm>
              <a:off x="4900612" y="2486025"/>
              <a:ext cx="263129" cy="105966"/>
            </a:xfrm>
            <a:custGeom>
              <a:avLst/>
              <a:gdLst>
                <a:gd name="connsiteX0" fmla="*/ 137160 w 365760"/>
                <a:gd name="connsiteY0" fmla="*/ 0 h 146304"/>
                <a:gd name="connsiteX1" fmla="*/ 365760 w 365760"/>
                <a:gd name="connsiteY1" fmla="*/ 146304 h 146304"/>
                <a:gd name="connsiteX2" fmla="*/ 0 w 365760"/>
                <a:gd name="connsiteY2" fmla="*/ 27432 h 146304"/>
                <a:gd name="connsiteX3" fmla="*/ 137160 w 365760"/>
                <a:gd name="connsiteY3" fmla="*/ 0 h 146304"/>
                <a:gd name="connsiteX0" fmla="*/ 124460 w 353060"/>
                <a:gd name="connsiteY0" fmla="*/ 0 h 146304"/>
                <a:gd name="connsiteX1" fmla="*/ 353060 w 353060"/>
                <a:gd name="connsiteY1" fmla="*/ 146304 h 146304"/>
                <a:gd name="connsiteX2" fmla="*/ 0 w 353060"/>
                <a:gd name="connsiteY2" fmla="*/ 59182 h 146304"/>
                <a:gd name="connsiteX3" fmla="*/ 124460 w 353060"/>
                <a:gd name="connsiteY3" fmla="*/ 0 h 146304"/>
                <a:gd name="connsiteX0" fmla="*/ 194310 w 353060"/>
                <a:gd name="connsiteY0" fmla="*/ 0 h 159004"/>
                <a:gd name="connsiteX1" fmla="*/ 353060 w 353060"/>
                <a:gd name="connsiteY1" fmla="*/ 159004 h 159004"/>
                <a:gd name="connsiteX2" fmla="*/ 0 w 353060"/>
                <a:gd name="connsiteY2" fmla="*/ 71882 h 159004"/>
                <a:gd name="connsiteX3" fmla="*/ 194310 w 353060"/>
                <a:gd name="connsiteY3" fmla="*/ 0 h 159004"/>
                <a:gd name="connsiteX0" fmla="*/ 166093 w 353060"/>
                <a:gd name="connsiteY0" fmla="*/ 0 h 133867"/>
                <a:gd name="connsiteX1" fmla="*/ 353060 w 353060"/>
                <a:gd name="connsiteY1" fmla="*/ 133867 h 133867"/>
                <a:gd name="connsiteX2" fmla="*/ 0 w 353060"/>
                <a:gd name="connsiteY2" fmla="*/ 46745 h 133867"/>
                <a:gd name="connsiteX3" fmla="*/ 166093 w 353060"/>
                <a:gd name="connsiteY3" fmla="*/ 0 h 133867"/>
                <a:gd name="connsiteX0" fmla="*/ 132234 w 353060"/>
                <a:gd name="connsiteY0" fmla="*/ 0 h 126326"/>
                <a:gd name="connsiteX1" fmla="*/ 353060 w 353060"/>
                <a:gd name="connsiteY1" fmla="*/ 126326 h 126326"/>
                <a:gd name="connsiteX2" fmla="*/ 0 w 353060"/>
                <a:gd name="connsiteY2" fmla="*/ 39204 h 126326"/>
                <a:gd name="connsiteX3" fmla="*/ 132234 w 353060"/>
                <a:gd name="connsiteY3" fmla="*/ 0 h 12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126326">
                  <a:moveTo>
                    <a:pt x="132234" y="0"/>
                  </a:moveTo>
                  <a:lnTo>
                    <a:pt x="353060" y="126326"/>
                  </a:lnTo>
                  <a:lnTo>
                    <a:pt x="0" y="39204"/>
                  </a:lnTo>
                  <a:lnTo>
                    <a:pt x="13223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12"/>
              </p:custDataLst>
            </p:nvPr>
          </p:nvSpPr>
          <p:spPr>
            <a:xfrm>
              <a:off x="5163741" y="2392484"/>
              <a:ext cx="2032397" cy="1578769"/>
            </a:xfrm>
            <a:prstGeom prst="roundRect">
              <a:avLst>
                <a:gd name="adj" fmla="val 218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13"/>
              </p:custDataLst>
            </p:nvPr>
          </p:nvSpPr>
          <p:spPr>
            <a:xfrm>
              <a:off x="5291734" y="2444452"/>
              <a:ext cx="1837135" cy="1406128"/>
            </a:xfrm>
            <a:prstGeom prst="roundRect">
              <a:avLst>
                <a:gd name="adj" fmla="val 25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MH_Text_2"/>
            <p:cNvSpPr/>
            <p:nvPr>
              <p:custDataLst>
                <p:tags r:id="rId14"/>
              </p:custDataLst>
            </p:nvPr>
          </p:nvSpPr>
          <p:spPr>
            <a:xfrm>
              <a:off x="5311378" y="2490116"/>
              <a:ext cx="1764506" cy="1328738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序列类型的内建函数</a:t>
              </a:r>
              <a:endParaRPr lang="en-US" altLang="zh-CN" sz="2000" dirty="0">
                <a:solidFill>
                  <a:srgbClr val="3D3D3D"/>
                </a:solidFill>
                <a:ea typeface="微软雅黑" panose="020B0503020204020204" pitchFamily="34" charset="-122"/>
              </a:endParaRPr>
            </a:p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返回的是序列逆序排序后的迭代器，原列表内容不变。</a:t>
              </a:r>
            </a:p>
          </p:txBody>
        </p:sp>
        <p:sp>
          <p:nvSpPr>
            <p:cNvPr id="11" name="MH_SubTitle_2"/>
            <p:cNvSpPr/>
            <p:nvPr>
              <p:custDataLst>
                <p:tags r:id="rId15"/>
              </p:custDataLst>
            </p:nvPr>
          </p:nvSpPr>
          <p:spPr>
            <a:xfrm rot="21196639">
              <a:off x="4693444" y="1943100"/>
              <a:ext cx="1168004" cy="348854"/>
            </a:xfrm>
            <a:custGeom>
              <a:avLst/>
              <a:gdLst>
                <a:gd name="connsiteX0" fmla="*/ 2353768 w 2353768"/>
                <a:gd name="connsiteY0" fmla="*/ 28003 h 703073"/>
                <a:gd name="connsiteX1" fmla="*/ 2082849 w 2353768"/>
                <a:gd name="connsiteY1" fmla="*/ 702482 h 703073"/>
                <a:gd name="connsiteX2" fmla="*/ 0 w 2353768"/>
                <a:gd name="connsiteY2" fmla="*/ 703073 h 703073"/>
                <a:gd name="connsiteX3" fmla="*/ 105662 w 2353768"/>
                <a:gd name="connsiteY3" fmla="*/ 0 h 70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reversed()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5946" y="969574"/>
            <a:ext cx="3817118" cy="3026837"/>
            <a:chOff x="1901429" y="1916907"/>
            <a:chExt cx="2502694" cy="2031933"/>
          </a:xfrm>
        </p:grpSpPr>
        <p:sp>
          <p:nvSpPr>
            <p:cNvPr id="13" name="MH_Other_1"/>
            <p:cNvSpPr/>
            <p:nvPr>
              <p:custDataLst>
                <p:tags r:id="rId4"/>
              </p:custDataLst>
            </p:nvPr>
          </p:nvSpPr>
          <p:spPr>
            <a:xfrm>
              <a:off x="2108598" y="2486025"/>
              <a:ext cx="263128" cy="105966"/>
            </a:xfrm>
            <a:custGeom>
              <a:avLst/>
              <a:gdLst>
                <a:gd name="connsiteX0" fmla="*/ 137160 w 365760"/>
                <a:gd name="connsiteY0" fmla="*/ 0 h 146304"/>
                <a:gd name="connsiteX1" fmla="*/ 365760 w 365760"/>
                <a:gd name="connsiteY1" fmla="*/ 146304 h 146304"/>
                <a:gd name="connsiteX2" fmla="*/ 0 w 365760"/>
                <a:gd name="connsiteY2" fmla="*/ 27432 h 146304"/>
                <a:gd name="connsiteX3" fmla="*/ 137160 w 365760"/>
                <a:gd name="connsiteY3" fmla="*/ 0 h 146304"/>
                <a:gd name="connsiteX0" fmla="*/ 124460 w 353060"/>
                <a:gd name="connsiteY0" fmla="*/ 0 h 146304"/>
                <a:gd name="connsiteX1" fmla="*/ 353060 w 353060"/>
                <a:gd name="connsiteY1" fmla="*/ 146304 h 146304"/>
                <a:gd name="connsiteX2" fmla="*/ 0 w 353060"/>
                <a:gd name="connsiteY2" fmla="*/ 59182 h 146304"/>
                <a:gd name="connsiteX3" fmla="*/ 124460 w 353060"/>
                <a:gd name="connsiteY3" fmla="*/ 0 h 146304"/>
                <a:gd name="connsiteX0" fmla="*/ 194310 w 353060"/>
                <a:gd name="connsiteY0" fmla="*/ 0 h 159004"/>
                <a:gd name="connsiteX1" fmla="*/ 353060 w 353060"/>
                <a:gd name="connsiteY1" fmla="*/ 159004 h 159004"/>
                <a:gd name="connsiteX2" fmla="*/ 0 w 353060"/>
                <a:gd name="connsiteY2" fmla="*/ 71882 h 159004"/>
                <a:gd name="connsiteX3" fmla="*/ 194310 w 353060"/>
                <a:gd name="connsiteY3" fmla="*/ 0 h 159004"/>
                <a:gd name="connsiteX0" fmla="*/ 166093 w 353060"/>
                <a:gd name="connsiteY0" fmla="*/ 0 h 133867"/>
                <a:gd name="connsiteX1" fmla="*/ 353060 w 353060"/>
                <a:gd name="connsiteY1" fmla="*/ 133867 h 133867"/>
                <a:gd name="connsiteX2" fmla="*/ 0 w 353060"/>
                <a:gd name="connsiteY2" fmla="*/ 46745 h 133867"/>
                <a:gd name="connsiteX3" fmla="*/ 166093 w 353060"/>
                <a:gd name="connsiteY3" fmla="*/ 0 h 133867"/>
                <a:gd name="connsiteX0" fmla="*/ 132234 w 353060"/>
                <a:gd name="connsiteY0" fmla="*/ 0 h 126326"/>
                <a:gd name="connsiteX1" fmla="*/ 353060 w 353060"/>
                <a:gd name="connsiteY1" fmla="*/ 126326 h 126326"/>
                <a:gd name="connsiteX2" fmla="*/ 0 w 353060"/>
                <a:gd name="connsiteY2" fmla="*/ 39204 h 126326"/>
                <a:gd name="connsiteX3" fmla="*/ 132234 w 353060"/>
                <a:gd name="connsiteY3" fmla="*/ 0 h 12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126326">
                  <a:moveTo>
                    <a:pt x="132234" y="0"/>
                  </a:moveTo>
                  <a:lnTo>
                    <a:pt x="353060" y="126326"/>
                  </a:lnTo>
                  <a:lnTo>
                    <a:pt x="0" y="39204"/>
                  </a:lnTo>
                  <a:lnTo>
                    <a:pt x="13223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>
              <a:off x="1949054" y="1916907"/>
              <a:ext cx="1120378" cy="602456"/>
            </a:xfrm>
            <a:custGeom>
              <a:avLst/>
              <a:gdLst>
                <a:gd name="connsiteX0" fmla="*/ 1493837 w 1493837"/>
                <a:gd name="connsiteY0" fmla="*/ 0 h 803275"/>
                <a:gd name="connsiteX1" fmla="*/ 1368103 w 1493837"/>
                <a:gd name="connsiteY1" fmla="*/ 465047 h 803275"/>
                <a:gd name="connsiteX2" fmla="*/ 356838 w 1493837"/>
                <a:gd name="connsiteY2" fmla="*/ 584805 h 803275"/>
                <a:gd name="connsiteX3" fmla="*/ 347525 w 1493837"/>
                <a:gd name="connsiteY3" fmla="*/ 762124 h 803275"/>
                <a:gd name="connsiteX4" fmla="*/ 218454 w 1493837"/>
                <a:gd name="connsiteY4" fmla="*/ 803275 h 803275"/>
                <a:gd name="connsiteX5" fmla="*/ 148430 w 1493837"/>
                <a:gd name="connsiteY5" fmla="*/ 609485 h 803275"/>
                <a:gd name="connsiteX6" fmla="*/ 0 w 1493837"/>
                <a:gd name="connsiteY6" fmla="*/ 627063 h 803275"/>
                <a:gd name="connsiteX7" fmla="*/ 14968 w 1493837"/>
                <a:gd name="connsiteY7" fmla="*/ 156016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37" h="803275">
                  <a:moveTo>
                    <a:pt x="1493837" y="0"/>
                  </a:moveTo>
                  <a:lnTo>
                    <a:pt x="1368103" y="465047"/>
                  </a:lnTo>
                  <a:lnTo>
                    <a:pt x="356838" y="584805"/>
                  </a:lnTo>
                  <a:lnTo>
                    <a:pt x="347525" y="762124"/>
                  </a:lnTo>
                  <a:lnTo>
                    <a:pt x="218454" y="803275"/>
                  </a:lnTo>
                  <a:lnTo>
                    <a:pt x="148430" y="609485"/>
                  </a:lnTo>
                  <a:lnTo>
                    <a:pt x="0" y="627063"/>
                  </a:lnTo>
                  <a:lnTo>
                    <a:pt x="14968" y="1560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4"/>
            <p:cNvSpPr/>
            <p:nvPr>
              <p:custDataLst>
                <p:tags r:id="rId6"/>
              </p:custDataLst>
            </p:nvPr>
          </p:nvSpPr>
          <p:spPr>
            <a:xfrm>
              <a:off x="2371726" y="2370071"/>
              <a:ext cx="2032397" cy="1578769"/>
            </a:xfrm>
            <a:prstGeom prst="roundRect">
              <a:avLst>
                <a:gd name="adj" fmla="val 2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MH_Other_5"/>
            <p:cNvSpPr/>
            <p:nvPr>
              <p:custDataLst>
                <p:tags r:id="rId7"/>
              </p:custDataLst>
            </p:nvPr>
          </p:nvSpPr>
          <p:spPr>
            <a:xfrm>
              <a:off x="2482471" y="2408993"/>
              <a:ext cx="1837134" cy="1406128"/>
            </a:xfrm>
            <a:prstGeom prst="roundRect">
              <a:avLst>
                <a:gd name="adj" fmla="val 257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MH_Text_1"/>
            <p:cNvSpPr/>
            <p:nvPr>
              <p:custDataLst>
                <p:tags r:id="rId8"/>
              </p:custDataLst>
            </p:nvPr>
          </p:nvSpPr>
          <p:spPr>
            <a:xfrm>
              <a:off x="2519364" y="2467702"/>
              <a:ext cx="1764506" cy="1328738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列表的方法</a:t>
              </a:r>
              <a:endParaRPr lang="en-US" altLang="zh-CN" sz="2000" dirty="0">
                <a:solidFill>
                  <a:srgbClr val="3D3D3D"/>
                </a:solidFill>
                <a:ea typeface="微软雅黑" panose="020B0503020204020204" pitchFamily="34" charset="-122"/>
              </a:endParaRPr>
            </a:p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在原列表上直接翻转，并得到逆序列表，改变原列表内容。</a:t>
              </a:r>
            </a:p>
          </p:txBody>
        </p:sp>
        <p:sp>
          <p:nvSpPr>
            <p:cNvPr id="18" name="MH_SubTitle_1"/>
            <p:cNvSpPr/>
            <p:nvPr>
              <p:custDataLst>
                <p:tags r:id="rId9"/>
              </p:custDataLst>
            </p:nvPr>
          </p:nvSpPr>
          <p:spPr>
            <a:xfrm rot="21196639">
              <a:off x="1901429" y="1943100"/>
              <a:ext cx="1168003" cy="348854"/>
            </a:xfrm>
            <a:custGeom>
              <a:avLst/>
              <a:gdLst>
                <a:gd name="connsiteX0" fmla="*/ 2353768 w 2353768"/>
                <a:gd name="connsiteY0" fmla="*/ 28003 h 703073"/>
                <a:gd name="connsiteX1" fmla="*/ 2082849 w 2353768"/>
                <a:gd name="connsiteY1" fmla="*/ 702482 h 703073"/>
                <a:gd name="connsiteX2" fmla="*/ 0 w 2353768"/>
                <a:gd name="connsiteY2" fmla="*/ 703073 h 703073"/>
                <a:gd name="connsiteX3" fmla="*/ 105662 w 2353768"/>
                <a:gd name="connsiteY3" fmla="*/ 0 h 70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.reverse()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73244" y="4076993"/>
            <a:ext cx="6855139" cy="715248"/>
            <a:chOff x="6193036" y="2664250"/>
            <a:chExt cx="2032397" cy="1578769"/>
          </a:xfrm>
        </p:grpSpPr>
        <p:grpSp>
          <p:nvGrpSpPr>
            <p:cNvPr id="20" name="组合 19"/>
            <p:cNvGrpSpPr/>
            <p:nvPr/>
          </p:nvGrpSpPr>
          <p:grpSpPr>
            <a:xfrm>
              <a:off x="6193036" y="2664250"/>
              <a:ext cx="2032397" cy="1578769"/>
              <a:chOff x="6193036" y="2664250"/>
              <a:chExt cx="2032397" cy="1578769"/>
            </a:xfrm>
          </p:grpSpPr>
          <p:sp>
            <p:nvSpPr>
              <p:cNvPr id="22" name="MH_Other_4"/>
              <p:cNvSpPr/>
              <p:nvPr>
                <p:custDataLst>
                  <p:tags r:id="rId2"/>
                </p:custDataLst>
              </p:nvPr>
            </p:nvSpPr>
            <p:spPr>
              <a:xfrm>
                <a:off x="6193036" y="2664250"/>
                <a:ext cx="2032397" cy="1578769"/>
              </a:xfrm>
              <a:prstGeom prst="roundRect">
                <a:avLst>
                  <a:gd name="adj" fmla="val 218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300192" y="2730925"/>
                <a:ext cx="1837134" cy="1406128"/>
              </a:xfrm>
              <a:prstGeom prst="roundRect">
                <a:avLst>
                  <a:gd name="adj" fmla="val 25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10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1" name="MH_Text_1"/>
            <p:cNvSpPr/>
            <p:nvPr>
              <p:custDataLst>
                <p:tags r:id="rId1"/>
              </p:custDataLst>
            </p:nvPr>
          </p:nvSpPr>
          <p:spPr>
            <a:xfrm>
              <a:off x="6326981" y="2761563"/>
              <a:ext cx="1764506" cy="1328739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字符串和元组（字符串和元组都是不可变的）没有</a:t>
              </a:r>
              <a:r>
                <a:rPr lang="en-US" altLang="zh-CN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reverse()</a:t>
              </a: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方法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686853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555776" y="949471"/>
            <a:ext cx="6264697" cy="3832965"/>
            <a:chOff x="-117870" y="1925181"/>
            <a:chExt cx="3221463" cy="3234082"/>
          </a:xfrm>
        </p:grpSpPr>
        <p:sp>
          <p:nvSpPr>
            <p:cNvPr id="11" name="椭圆形标注 10"/>
            <p:cNvSpPr/>
            <p:nvPr/>
          </p:nvSpPr>
          <p:spPr>
            <a:xfrm>
              <a:off x="-43813" y="1957832"/>
              <a:ext cx="296226" cy="28559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-117870" y="1925181"/>
              <a:ext cx="3221463" cy="323408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</a:pPr>
              <a:endParaRPr lang="en-US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jScores = [9, 9, 8.5, 10, 7, 8, 8, 9, 8, 10]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jScores.sort</a:t>
              </a:r>
              <a:r>
                <a:rPr lang="en-US" altLang="zh-CN" sz="2000" dirty="0"/>
                <a:t>()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jScores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0070C0"/>
                  </a:solidFill>
                </a:rPr>
                <a:t>[7, 8, 8, 8, 8.5, 9, 9, 9, 10, 10]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</a:t>
              </a:r>
              <a:r>
                <a:rPr lang="en-US" altLang="zh-CN" sz="2000" dirty="0"/>
                <a:t> = [3, 11, 5, 8, 16, 1]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</a:t>
              </a:r>
              <a:r>
                <a:rPr lang="en-US" altLang="zh-CN" sz="2000" dirty="0"/>
                <a:t> = [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'apple'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'banana'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'pear'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'lemon'</a:t>
              </a:r>
              <a:r>
                <a:rPr lang="en-US" altLang="zh-CN" sz="2000" dirty="0"/>
                <a:t>, </a:t>
              </a:r>
              <a:r>
                <a:rPr lang="en-US" altLang="zh-CN" sz="2000" dirty="0">
                  <a:solidFill>
                    <a:schemeClr val="accent3"/>
                  </a:solidFill>
                </a:rPr>
                <a:t>'avocado'</a:t>
              </a:r>
              <a:r>
                <a:rPr lang="en-US" altLang="zh-CN" sz="2000" dirty="0"/>
                <a:t>]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numList.sort</a:t>
              </a:r>
              <a:r>
                <a:rPr lang="en-US" altLang="zh-CN" sz="2000" dirty="0"/>
                <a:t>(reverse = </a:t>
              </a:r>
              <a:r>
                <a:rPr lang="en-US" altLang="zh-CN" sz="2000" b="1" dirty="0">
                  <a:solidFill>
                    <a:schemeClr val="accent6"/>
                  </a:solidFill>
                </a:rPr>
                <a:t>True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numList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0070C0"/>
                  </a:solidFill>
                </a:rPr>
                <a:t>[16, 11, 8, 5, 3, 1]</a:t>
              </a:r>
              <a:endParaRPr lang="zh-CN" altLang="zh-CN" sz="2000" dirty="0">
                <a:solidFill>
                  <a:srgbClr val="0070C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fruitList.sort</a:t>
              </a:r>
              <a:r>
                <a:rPr lang="en-US" altLang="zh-CN" sz="2000" dirty="0"/>
                <a:t>(key = </a:t>
              </a:r>
              <a:r>
                <a:rPr lang="en-US" altLang="zh-CN" sz="2000" dirty="0" err="1">
                  <a:solidFill>
                    <a:srgbClr val="7030A0"/>
                  </a:solidFill>
                </a:rPr>
                <a:t>len</a:t>
              </a:r>
              <a:r>
                <a:rPr lang="en-US" altLang="zh-CN" sz="2000" dirty="0"/>
                <a:t>)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fruitList</a:t>
              </a:r>
              <a:endParaRPr lang="zh-CN" altLang="zh-CN" sz="2000" dirty="0"/>
            </a:p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rgbClr val="0070C0"/>
                  </a:solidFill>
                </a:rPr>
                <a:t>['pear', 'apple', 'lemon', 'banana', 'avocado']</a:t>
              </a:r>
              <a:endParaRPr lang="zh-CN" altLang="zh-CN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1023614"/>
            <a:ext cx="946448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2361216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181409" y="1115604"/>
            <a:ext cx="3630951" cy="2640496"/>
            <a:chOff x="4693444" y="1916907"/>
            <a:chExt cx="2530079" cy="2175272"/>
          </a:xfrm>
        </p:grpSpPr>
        <p:sp>
          <p:nvSpPr>
            <p:cNvPr id="6" name="MH_Other_3"/>
            <p:cNvSpPr/>
            <p:nvPr>
              <p:custDataLst>
                <p:tags r:id="rId10"/>
              </p:custDataLst>
            </p:nvPr>
          </p:nvSpPr>
          <p:spPr>
            <a:xfrm>
              <a:off x="4741069" y="1916907"/>
              <a:ext cx="1120379" cy="602456"/>
            </a:xfrm>
            <a:custGeom>
              <a:avLst/>
              <a:gdLst>
                <a:gd name="connsiteX0" fmla="*/ 1493838 w 1493838"/>
                <a:gd name="connsiteY0" fmla="*/ 0 h 803275"/>
                <a:gd name="connsiteX1" fmla="*/ 1368104 w 1493838"/>
                <a:gd name="connsiteY1" fmla="*/ 465047 h 803275"/>
                <a:gd name="connsiteX2" fmla="*/ 356839 w 1493838"/>
                <a:gd name="connsiteY2" fmla="*/ 584805 h 803275"/>
                <a:gd name="connsiteX3" fmla="*/ 347525 w 1493838"/>
                <a:gd name="connsiteY3" fmla="*/ 762124 h 803275"/>
                <a:gd name="connsiteX4" fmla="*/ 218454 w 1493838"/>
                <a:gd name="connsiteY4" fmla="*/ 803275 h 803275"/>
                <a:gd name="connsiteX5" fmla="*/ 148430 w 1493838"/>
                <a:gd name="connsiteY5" fmla="*/ 609485 h 803275"/>
                <a:gd name="connsiteX6" fmla="*/ 0 w 1493838"/>
                <a:gd name="connsiteY6" fmla="*/ 627063 h 803275"/>
                <a:gd name="connsiteX7" fmla="*/ 14969 w 1493838"/>
                <a:gd name="connsiteY7" fmla="*/ 156016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38" h="803275">
                  <a:moveTo>
                    <a:pt x="1493838" y="0"/>
                  </a:moveTo>
                  <a:lnTo>
                    <a:pt x="1368104" y="465047"/>
                  </a:lnTo>
                  <a:lnTo>
                    <a:pt x="356839" y="584805"/>
                  </a:lnTo>
                  <a:lnTo>
                    <a:pt x="347525" y="762124"/>
                  </a:lnTo>
                  <a:lnTo>
                    <a:pt x="218454" y="803275"/>
                  </a:lnTo>
                  <a:lnTo>
                    <a:pt x="148430" y="609485"/>
                  </a:lnTo>
                  <a:lnTo>
                    <a:pt x="0" y="627063"/>
                  </a:lnTo>
                  <a:lnTo>
                    <a:pt x="14969" y="15601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7" name="MH_Other_6"/>
            <p:cNvSpPr/>
            <p:nvPr>
              <p:custDataLst>
                <p:tags r:id="rId11"/>
              </p:custDataLst>
            </p:nvPr>
          </p:nvSpPr>
          <p:spPr>
            <a:xfrm>
              <a:off x="4900612" y="2486025"/>
              <a:ext cx="263129" cy="105966"/>
            </a:xfrm>
            <a:custGeom>
              <a:avLst/>
              <a:gdLst>
                <a:gd name="connsiteX0" fmla="*/ 137160 w 365760"/>
                <a:gd name="connsiteY0" fmla="*/ 0 h 146304"/>
                <a:gd name="connsiteX1" fmla="*/ 365760 w 365760"/>
                <a:gd name="connsiteY1" fmla="*/ 146304 h 146304"/>
                <a:gd name="connsiteX2" fmla="*/ 0 w 365760"/>
                <a:gd name="connsiteY2" fmla="*/ 27432 h 146304"/>
                <a:gd name="connsiteX3" fmla="*/ 137160 w 365760"/>
                <a:gd name="connsiteY3" fmla="*/ 0 h 146304"/>
                <a:gd name="connsiteX0" fmla="*/ 124460 w 353060"/>
                <a:gd name="connsiteY0" fmla="*/ 0 h 146304"/>
                <a:gd name="connsiteX1" fmla="*/ 353060 w 353060"/>
                <a:gd name="connsiteY1" fmla="*/ 146304 h 146304"/>
                <a:gd name="connsiteX2" fmla="*/ 0 w 353060"/>
                <a:gd name="connsiteY2" fmla="*/ 59182 h 146304"/>
                <a:gd name="connsiteX3" fmla="*/ 124460 w 353060"/>
                <a:gd name="connsiteY3" fmla="*/ 0 h 146304"/>
                <a:gd name="connsiteX0" fmla="*/ 194310 w 353060"/>
                <a:gd name="connsiteY0" fmla="*/ 0 h 159004"/>
                <a:gd name="connsiteX1" fmla="*/ 353060 w 353060"/>
                <a:gd name="connsiteY1" fmla="*/ 159004 h 159004"/>
                <a:gd name="connsiteX2" fmla="*/ 0 w 353060"/>
                <a:gd name="connsiteY2" fmla="*/ 71882 h 159004"/>
                <a:gd name="connsiteX3" fmla="*/ 194310 w 353060"/>
                <a:gd name="connsiteY3" fmla="*/ 0 h 159004"/>
                <a:gd name="connsiteX0" fmla="*/ 166093 w 353060"/>
                <a:gd name="connsiteY0" fmla="*/ 0 h 133867"/>
                <a:gd name="connsiteX1" fmla="*/ 353060 w 353060"/>
                <a:gd name="connsiteY1" fmla="*/ 133867 h 133867"/>
                <a:gd name="connsiteX2" fmla="*/ 0 w 353060"/>
                <a:gd name="connsiteY2" fmla="*/ 46745 h 133867"/>
                <a:gd name="connsiteX3" fmla="*/ 166093 w 353060"/>
                <a:gd name="connsiteY3" fmla="*/ 0 h 133867"/>
                <a:gd name="connsiteX0" fmla="*/ 132234 w 353060"/>
                <a:gd name="connsiteY0" fmla="*/ 0 h 126326"/>
                <a:gd name="connsiteX1" fmla="*/ 353060 w 353060"/>
                <a:gd name="connsiteY1" fmla="*/ 126326 h 126326"/>
                <a:gd name="connsiteX2" fmla="*/ 0 w 353060"/>
                <a:gd name="connsiteY2" fmla="*/ 39204 h 126326"/>
                <a:gd name="connsiteX3" fmla="*/ 132234 w 353060"/>
                <a:gd name="connsiteY3" fmla="*/ 0 h 12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126326">
                  <a:moveTo>
                    <a:pt x="132234" y="0"/>
                  </a:moveTo>
                  <a:lnTo>
                    <a:pt x="353060" y="126326"/>
                  </a:lnTo>
                  <a:lnTo>
                    <a:pt x="0" y="39204"/>
                  </a:lnTo>
                  <a:lnTo>
                    <a:pt x="132234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8" name="MH_Other_7"/>
            <p:cNvSpPr/>
            <p:nvPr>
              <p:custDataLst>
                <p:tags r:id="rId12"/>
              </p:custDataLst>
            </p:nvPr>
          </p:nvSpPr>
          <p:spPr>
            <a:xfrm>
              <a:off x="5191126" y="2513410"/>
              <a:ext cx="2032397" cy="1578769"/>
            </a:xfrm>
            <a:prstGeom prst="roundRect">
              <a:avLst>
                <a:gd name="adj" fmla="val 2183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9" name="MH_Other_8"/>
            <p:cNvSpPr/>
            <p:nvPr>
              <p:custDataLst>
                <p:tags r:id="rId13"/>
              </p:custDataLst>
            </p:nvPr>
          </p:nvSpPr>
          <p:spPr>
            <a:xfrm>
              <a:off x="5298282" y="2580085"/>
              <a:ext cx="1837135" cy="1406128"/>
            </a:xfrm>
            <a:prstGeom prst="roundRect">
              <a:avLst>
                <a:gd name="adj" fmla="val 25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MH_Text_2"/>
            <p:cNvSpPr/>
            <p:nvPr>
              <p:custDataLst>
                <p:tags r:id="rId14"/>
              </p:custDataLst>
            </p:nvPr>
          </p:nvSpPr>
          <p:spPr>
            <a:xfrm>
              <a:off x="5338763" y="2611041"/>
              <a:ext cx="1764506" cy="1328738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序列类型的内建函数</a:t>
              </a:r>
              <a:endParaRPr lang="en-US" altLang="zh-CN" sz="2000" dirty="0">
                <a:solidFill>
                  <a:srgbClr val="3D3D3D"/>
                </a:solidFill>
                <a:ea typeface="微软雅黑" panose="020B0503020204020204" pitchFamily="34" charset="-122"/>
              </a:endParaRPr>
            </a:p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返回的是排序后的新列表，原列表内容不变。</a:t>
              </a:r>
            </a:p>
          </p:txBody>
        </p:sp>
        <p:sp>
          <p:nvSpPr>
            <p:cNvPr id="11" name="MH_SubTitle_2"/>
            <p:cNvSpPr/>
            <p:nvPr>
              <p:custDataLst>
                <p:tags r:id="rId15"/>
              </p:custDataLst>
            </p:nvPr>
          </p:nvSpPr>
          <p:spPr>
            <a:xfrm rot="21196639">
              <a:off x="4693444" y="1943100"/>
              <a:ext cx="1168004" cy="348854"/>
            </a:xfrm>
            <a:custGeom>
              <a:avLst/>
              <a:gdLst>
                <a:gd name="connsiteX0" fmla="*/ 2353768 w 2353768"/>
                <a:gd name="connsiteY0" fmla="*/ 28003 h 703073"/>
                <a:gd name="connsiteX1" fmla="*/ 2082849 w 2353768"/>
                <a:gd name="connsiteY1" fmla="*/ 702482 h 703073"/>
                <a:gd name="connsiteX2" fmla="*/ 0 w 2353768"/>
                <a:gd name="connsiteY2" fmla="*/ 703073 h 703073"/>
                <a:gd name="connsiteX3" fmla="*/ 105662 w 2353768"/>
                <a:gd name="connsiteY3" fmla="*/ 0 h 70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sorted()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55401" y="1110057"/>
            <a:ext cx="3396875" cy="2646043"/>
            <a:chOff x="1901429" y="1916907"/>
            <a:chExt cx="2530078" cy="2175272"/>
          </a:xfrm>
        </p:grpSpPr>
        <p:sp>
          <p:nvSpPr>
            <p:cNvPr id="13" name="MH_Other_1"/>
            <p:cNvSpPr/>
            <p:nvPr>
              <p:custDataLst>
                <p:tags r:id="rId4"/>
              </p:custDataLst>
            </p:nvPr>
          </p:nvSpPr>
          <p:spPr>
            <a:xfrm>
              <a:off x="2108598" y="2486025"/>
              <a:ext cx="263128" cy="105966"/>
            </a:xfrm>
            <a:custGeom>
              <a:avLst/>
              <a:gdLst>
                <a:gd name="connsiteX0" fmla="*/ 137160 w 365760"/>
                <a:gd name="connsiteY0" fmla="*/ 0 h 146304"/>
                <a:gd name="connsiteX1" fmla="*/ 365760 w 365760"/>
                <a:gd name="connsiteY1" fmla="*/ 146304 h 146304"/>
                <a:gd name="connsiteX2" fmla="*/ 0 w 365760"/>
                <a:gd name="connsiteY2" fmla="*/ 27432 h 146304"/>
                <a:gd name="connsiteX3" fmla="*/ 137160 w 365760"/>
                <a:gd name="connsiteY3" fmla="*/ 0 h 146304"/>
                <a:gd name="connsiteX0" fmla="*/ 124460 w 353060"/>
                <a:gd name="connsiteY0" fmla="*/ 0 h 146304"/>
                <a:gd name="connsiteX1" fmla="*/ 353060 w 353060"/>
                <a:gd name="connsiteY1" fmla="*/ 146304 h 146304"/>
                <a:gd name="connsiteX2" fmla="*/ 0 w 353060"/>
                <a:gd name="connsiteY2" fmla="*/ 59182 h 146304"/>
                <a:gd name="connsiteX3" fmla="*/ 124460 w 353060"/>
                <a:gd name="connsiteY3" fmla="*/ 0 h 146304"/>
                <a:gd name="connsiteX0" fmla="*/ 194310 w 353060"/>
                <a:gd name="connsiteY0" fmla="*/ 0 h 159004"/>
                <a:gd name="connsiteX1" fmla="*/ 353060 w 353060"/>
                <a:gd name="connsiteY1" fmla="*/ 159004 h 159004"/>
                <a:gd name="connsiteX2" fmla="*/ 0 w 353060"/>
                <a:gd name="connsiteY2" fmla="*/ 71882 h 159004"/>
                <a:gd name="connsiteX3" fmla="*/ 194310 w 353060"/>
                <a:gd name="connsiteY3" fmla="*/ 0 h 159004"/>
                <a:gd name="connsiteX0" fmla="*/ 166093 w 353060"/>
                <a:gd name="connsiteY0" fmla="*/ 0 h 133867"/>
                <a:gd name="connsiteX1" fmla="*/ 353060 w 353060"/>
                <a:gd name="connsiteY1" fmla="*/ 133867 h 133867"/>
                <a:gd name="connsiteX2" fmla="*/ 0 w 353060"/>
                <a:gd name="connsiteY2" fmla="*/ 46745 h 133867"/>
                <a:gd name="connsiteX3" fmla="*/ 166093 w 353060"/>
                <a:gd name="connsiteY3" fmla="*/ 0 h 133867"/>
                <a:gd name="connsiteX0" fmla="*/ 132234 w 353060"/>
                <a:gd name="connsiteY0" fmla="*/ 0 h 126326"/>
                <a:gd name="connsiteX1" fmla="*/ 353060 w 353060"/>
                <a:gd name="connsiteY1" fmla="*/ 126326 h 126326"/>
                <a:gd name="connsiteX2" fmla="*/ 0 w 353060"/>
                <a:gd name="connsiteY2" fmla="*/ 39204 h 126326"/>
                <a:gd name="connsiteX3" fmla="*/ 132234 w 353060"/>
                <a:gd name="connsiteY3" fmla="*/ 0 h 12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060" h="126326">
                  <a:moveTo>
                    <a:pt x="132234" y="0"/>
                  </a:moveTo>
                  <a:lnTo>
                    <a:pt x="353060" y="126326"/>
                  </a:lnTo>
                  <a:lnTo>
                    <a:pt x="0" y="39204"/>
                  </a:lnTo>
                  <a:lnTo>
                    <a:pt x="13223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4" name="MH_Other_2"/>
            <p:cNvSpPr/>
            <p:nvPr>
              <p:custDataLst>
                <p:tags r:id="rId5"/>
              </p:custDataLst>
            </p:nvPr>
          </p:nvSpPr>
          <p:spPr>
            <a:xfrm>
              <a:off x="1949054" y="1916907"/>
              <a:ext cx="1120378" cy="602456"/>
            </a:xfrm>
            <a:custGeom>
              <a:avLst/>
              <a:gdLst>
                <a:gd name="connsiteX0" fmla="*/ 1493837 w 1493837"/>
                <a:gd name="connsiteY0" fmla="*/ 0 h 803275"/>
                <a:gd name="connsiteX1" fmla="*/ 1368103 w 1493837"/>
                <a:gd name="connsiteY1" fmla="*/ 465047 h 803275"/>
                <a:gd name="connsiteX2" fmla="*/ 356838 w 1493837"/>
                <a:gd name="connsiteY2" fmla="*/ 584805 h 803275"/>
                <a:gd name="connsiteX3" fmla="*/ 347525 w 1493837"/>
                <a:gd name="connsiteY3" fmla="*/ 762124 h 803275"/>
                <a:gd name="connsiteX4" fmla="*/ 218454 w 1493837"/>
                <a:gd name="connsiteY4" fmla="*/ 803275 h 803275"/>
                <a:gd name="connsiteX5" fmla="*/ 148430 w 1493837"/>
                <a:gd name="connsiteY5" fmla="*/ 609485 h 803275"/>
                <a:gd name="connsiteX6" fmla="*/ 0 w 1493837"/>
                <a:gd name="connsiteY6" fmla="*/ 627063 h 803275"/>
                <a:gd name="connsiteX7" fmla="*/ 14968 w 1493837"/>
                <a:gd name="connsiteY7" fmla="*/ 156016 h 80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837" h="803275">
                  <a:moveTo>
                    <a:pt x="1493837" y="0"/>
                  </a:moveTo>
                  <a:lnTo>
                    <a:pt x="1368103" y="465047"/>
                  </a:lnTo>
                  <a:lnTo>
                    <a:pt x="356838" y="584805"/>
                  </a:lnTo>
                  <a:lnTo>
                    <a:pt x="347525" y="762124"/>
                  </a:lnTo>
                  <a:lnTo>
                    <a:pt x="218454" y="803275"/>
                  </a:lnTo>
                  <a:lnTo>
                    <a:pt x="148430" y="609485"/>
                  </a:lnTo>
                  <a:lnTo>
                    <a:pt x="0" y="627063"/>
                  </a:lnTo>
                  <a:lnTo>
                    <a:pt x="14968" y="15601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5" name="MH_Other_4"/>
            <p:cNvSpPr/>
            <p:nvPr>
              <p:custDataLst>
                <p:tags r:id="rId6"/>
              </p:custDataLst>
            </p:nvPr>
          </p:nvSpPr>
          <p:spPr>
            <a:xfrm>
              <a:off x="2399110" y="2513410"/>
              <a:ext cx="2032397" cy="1578769"/>
            </a:xfrm>
            <a:prstGeom prst="roundRect">
              <a:avLst>
                <a:gd name="adj" fmla="val 218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MH_Other_5"/>
            <p:cNvSpPr/>
            <p:nvPr>
              <p:custDataLst>
                <p:tags r:id="rId7"/>
              </p:custDataLst>
            </p:nvPr>
          </p:nvSpPr>
          <p:spPr>
            <a:xfrm>
              <a:off x="2506266" y="2580085"/>
              <a:ext cx="1837134" cy="1406128"/>
            </a:xfrm>
            <a:prstGeom prst="roundRect">
              <a:avLst>
                <a:gd name="adj" fmla="val 25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MH_Text_1"/>
            <p:cNvSpPr/>
            <p:nvPr>
              <p:custDataLst>
                <p:tags r:id="rId8"/>
              </p:custDataLst>
            </p:nvPr>
          </p:nvSpPr>
          <p:spPr>
            <a:xfrm>
              <a:off x="2546748" y="2611041"/>
              <a:ext cx="1764506" cy="1328738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列表的方法</a:t>
              </a:r>
              <a:endParaRPr lang="en-US" altLang="zh-CN" sz="2000" dirty="0">
                <a:solidFill>
                  <a:srgbClr val="3D3D3D"/>
                </a:solidFill>
                <a:ea typeface="微软雅黑" panose="020B0503020204020204" pitchFamily="34" charset="-122"/>
              </a:endParaRPr>
            </a:p>
            <a:p>
              <a:pPr marL="171450" indent="-171450" algn="just">
                <a:spcBef>
                  <a:spcPts val="450"/>
                </a:spcBef>
                <a:spcAft>
                  <a:spcPts val="45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对原列表排序，改变原列表内容。</a:t>
              </a:r>
            </a:p>
          </p:txBody>
        </p:sp>
        <p:sp>
          <p:nvSpPr>
            <p:cNvPr id="18" name="MH_SubTitle_1"/>
            <p:cNvSpPr/>
            <p:nvPr>
              <p:custDataLst>
                <p:tags r:id="rId9"/>
              </p:custDataLst>
            </p:nvPr>
          </p:nvSpPr>
          <p:spPr>
            <a:xfrm rot="21196639">
              <a:off x="1901429" y="1943100"/>
              <a:ext cx="1168003" cy="348854"/>
            </a:xfrm>
            <a:custGeom>
              <a:avLst/>
              <a:gdLst>
                <a:gd name="connsiteX0" fmla="*/ 2353768 w 2353768"/>
                <a:gd name="connsiteY0" fmla="*/ 28003 h 703073"/>
                <a:gd name="connsiteX1" fmla="*/ 2082849 w 2353768"/>
                <a:gd name="connsiteY1" fmla="*/ 702482 h 703073"/>
                <a:gd name="connsiteX2" fmla="*/ 0 w 2353768"/>
                <a:gd name="connsiteY2" fmla="*/ 703073 h 703073"/>
                <a:gd name="connsiteX3" fmla="*/ 105662 w 2353768"/>
                <a:gd name="connsiteY3" fmla="*/ 0 h 70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768" h="703073">
                  <a:moveTo>
                    <a:pt x="2353768" y="28003"/>
                  </a:moveTo>
                  <a:lnTo>
                    <a:pt x="2082849" y="702482"/>
                  </a:lnTo>
                  <a:lnTo>
                    <a:pt x="0" y="703073"/>
                  </a:lnTo>
                  <a:lnTo>
                    <a:pt x="105662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zh-CN" altLang="en-US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</a:t>
              </a:r>
              <a:r>
                <a:rPr lang="en-US" altLang="zh-CN" sz="16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.sort()</a:t>
              </a:r>
              <a:endPara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614992" y="3944734"/>
            <a:ext cx="6197368" cy="715248"/>
            <a:chOff x="6193036" y="2664250"/>
            <a:chExt cx="2032397" cy="1578769"/>
          </a:xfrm>
        </p:grpSpPr>
        <p:grpSp>
          <p:nvGrpSpPr>
            <p:cNvPr id="20" name="组合 19"/>
            <p:cNvGrpSpPr/>
            <p:nvPr/>
          </p:nvGrpSpPr>
          <p:grpSpPr>
            <a:xfrm>
              <a:off x="6193036" y="2664250"/>
              <a:ext cx="2032397" cy="1578769"/>
              <a:chOff x="6193036" y="2664250"/>
              <a:chExt cx="2032397" cy="1578769"/>
            </a:xfrm>
          </p:grpSpPr>
          <p:sp>
            <p:nvSpPr>
              <p:cNvPr id="22" name="MH_Other_4"/>
              <p:cNvSpPr/>
              <p:nvPr>
                <p:custDataLst>
                  <p:tags r:id="rId2"/>
                </p:custDataLst>
              </p:nvPr>
            </p:nvSpPr>
            <p:spPr>
              <a:xfrm>
                <a:off x="6193036" y="2664250"/>
                <a:ext cx="2032397" cy="1578769"/>
              </a:xfrm>
              <a:prstGeom prst="roundRect">
                <a:avLst>
                  <a:gd name="adj" fmla="val 218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20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MH_Other_5"/>
              <p:cNvSpPr/>
              <p:nvPr>
                <p:custDataLst>
                  <p:tags r:id="rId3"/>
                </p:custDataLst>
              </p:nvPr>
            </p:nvSpPr>
            <p:spPr>
              <a:xfrm>
                <a:off x="6300192" y="2730925"/>
                <a:ext cx="1837134" cy="1406128"/>
              </a:xfrm>
              <a:prstGeom prst="roundRect">
                <a:avLst>
                  <a:gd name="adj" fmla="val 257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sz="2000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1" name="MH_Text_1"/>
            <p:cNvSpPr/>
            <p:nvPr>
              <p:custDataLst>
                <p:tags r:id="rId1"/>
              </p:custDataLst>
            </p:nvPr>
          </p:nvSpPr>
          <p:spPr>
            <a:xfrm>
              <a:off x="6326980" y="2761563"/>
              <a:ext cx="1764506" cy="1328739"/>
            </a:xfrm>
            <a:prstGeom prst="roundRect">
              <a:avLst>
                <a:gd name="adj" fmla="val 2198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5000" tIns="67500" rIns="135000" bIns="67500" anchor="ctr">
              <a:noAutofit/>
            </a:bodyPr>
            <a:lstStyle/>
            <a:p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字符串和元组（字符串和元组都是不可变的）没有</a:t>
              </a:r>
              <a:r>
                <a:rPr lang="en-US" altLang="zh-CN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sort()</a:t>
              </a:r>
              <a:r>
                <a:rPr lang="zh-CN" altLang="en-US" sz="2000" dirty="0">
                  <a:solidFill>
                    <a:srgbClr val="3D3D3D"/>
                  </a:solidFill>
                  <a:ea typeface="微软雅黑" panose="020B0503020204020204" pitchFamily="34" charset="-122"/>
                </a:rPr>
                <a:t>方法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51539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85130" y="987577"/>
            <a:ext cx="8201670" cy="2448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43607" y="1027638"/>
            <a:ext cx="6948857" cy="2277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某学校组织了一场校园歌手比赛，每个歌手的得分由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名评委和观众决定，最终得分的规则是去掉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名评委所打分数的一个最高分和一个最低分，再加上所有观众评委分数后的平均值。评委打出的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个分数为：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8.5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，观众评委打出的综合评分为</a:t>
            </a:r>
            <a:r>
              <a:rPr lang="en-US" altLang="zh-CN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，请计算该歌手的最终得分。</a:t>
            </a:r>
            <a:endParaRPr lang="en-US" altLang="zh-CN" sz="2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2" y="915571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7390152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389178" y="2283718"/>
            <a:ext cx="3999206" cy="132343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2"/>
                </a:solidFill>
                <a:latin typeface="Arial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000" u="sng" dirty="0">
                <a:solidFill>
                  <a:schemeClr val="tx1"/>
                </a:solidFill>
                <a:latin typeface="+mn-lt"/>
                <a:ea typeface="宋体" charset="-122"/>
              </a:rPr>
              <a:t>[7, 8, 8, 8, 8.5, 9, 9, 9, 10, 10]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u="sng" dirty="0">
                <a:solidFill>
                  <a:schemeClr val="tx1"/>
                </a:solidFill>
                <a:latin typeface="+mn-lt"/>
                <a:ea typeface="宋体" charset="-122"/>
              </a:rPr>
              <a:t>[8, 8, 8, 8.5, 9, 9, 9, 10]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u="sng" dirty="0">
                <a:solidFill>
                  <a:schemeClr val="tx1"/>
                </a:solidFill>
                <a:latin typeface="+mn-lt"/>
                <a:ea typeface="宋体" charset="-122"/>
              </a:rPr>
              <a:t>[8, 8, 8, 8.5, 9, 9, 9, 10, 9]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u="sng" dirty="0">
                <a:solidFill>
                  <a:schemeClr val="tx1"/>
                </a:solidFill>
                <a:latin typeface="+mn-lt"/>
                <a:ea typeface="宋体" charset="-122"/>
              </a:rPr>
              <a:t>8.72222222222</a:t>
            </a:r>
            <a:endParaRPr lang="en-US" altLang="zh-CN" sz="2000" dirty="0">
              <a:solidFill>
                <a:schemeClr val="tx1"/>
              </a:solidFill>
              <a:latin typeface="+mn-lt"/>
              <a:ea typeface="宋体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7200" y="976997"/>
            <a:ext cx="5770984" cy="3538968"/>
            <a:chOff x="914567" y="1224606"/>
            <a:chExt cx="3847179" cy="2801827"/>
          </a:xfrm>
        </p:grpSpPr>
        <p:sp>
          <p:nvSpPr>
            <p:cNvPr id="16" name="任意多边形 15"/>
            <p:cNvSpPr/>
            <p:nvPr/>
          </p:nvSpPr>
          <p:spPr>
            <a:xfrm>
              <a:off x="914567" y="1233189"/>
              <a:ext cx="3847179" cy="2793244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dirty="0"/>
            </a:p>
            <a:p>
              <a:pPr>
                <a:lnSpc>
                  <a:spcPct val="90000"/>
                </a:lnSpc>
              </a:pP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# Filename: scoring.py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/>
                <a:t>jScores = [9, 9, 8.5, 10, 7, 8, 8, 9, 8, 10]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aScore</a:t>
              </a:r>
              <a:r>
                <a:rPr lang="en-US" altLang="zh-CN" sz="2400" dirty="0"/>
                <a:t> = 9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jScores.sort</a:t>
              </a:r>
              <a:r>
                <a:rPr lang="en-US" altLang="zh-CN" sz="2400" dirty="0"/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jScores.pop</a:t>
              </a:r>
              <a:r>
                <a:rPr lang="en-US" altLang="zh-CN" sz="2400" dirty="0"/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jScores.pop</a:t>
              </a:r>
              <a:r>
                <a:rPr lang="en-US" altLang="zh-CN" sz="2400" dirty="0"/>
                <a:t>(0)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jScores.append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aScore</a:t>
              </a:r>
              <a:r>
                <a:rPr lang="en-US" altLang="zh-CN" sz="2400" dirty="0"/>
                <a:t>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 err="1"/>
                <a:t>aveScore</a:t>
              </a:r>
              <a:r>
                <a:rPr lang="en-US" altLang="zh-CN" sz="2400" dirty="0"/>
                <a:t> = </a:t>
              </a:r>
              <a:r>
                <a:rPr lang="en-US" altLang="zh-CN" sz="2400" dirty="0">
                  <a:solidFill>
                    <a:srgbClr val="7030A0"/>
                  </a:solidFill>
                </a:rPr>
                <a:t>sum</a:t>
              </a:r>
              <a:r>
                <a:rPr lang="en-US" altLang="zh-CN" sz="2400" dirty="0"/>
                <a:t>(jScores)/</a:t>
              </a:r>
              <a:r>
                <a:rPr lang="en-US" altLang="zh-CN" sz="24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(jScores)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aveScore</a:t>
              </a:r>
              <a:r>
                <a:rPr lang="en-US" altLang="zh-CN" sz="2400" dirty="0"/>
                <a:t>)</a:t>
              </a:r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988414" y="1224606"/>
              <a:ext cx="479982" cy="285015"/>
            </a:xfrm>
            <a:prstGeom prst="wedgeEllipseCallou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</a:rPr>
                <a:t>F</a:t>
              </a:r>
              <a:r>
                <a:rPr lang="en-US" altLang="zh-CN" sz="800" dirty="0">
                  <a:solidFill>
                    <a:schemeClr val="accent1"/>
                  </a:solidFill>
                </a:rPr>
                <a:t>ile</a:t>
              </a:r>
              <a:endParaRPr lang="zh-CN" altLang="en-US" sz="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36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11560" y="987578"/>
            <a:ext cx="7992888" cy="1780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1649" y="940394"/>
            <a:ext cx="704893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有一份参加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课程的学号名单</a:t>
            </a:r>
            <a:r>
              <a:rPr lang="en-US" altLang="zh-CN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B01,B02,B03,B05,B08,B10</a:t>
            </a:r>
            <a:r>
              <a:rPr lang="zh-CN" altLang="en-US" sz="24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，请计算共有多少同学参与了本课程。请分别用列表和字符串的方法来解决这个问题。</a:t>
            </a:r>
            <a:endParaRPr lang="en-US" altLang="zh-CN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9" y="915571"/>
            <a:ext cx="121058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058801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列表的应用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619672" y="1131590"/>
            <a:ext cx="5554960" cy="3326991"/>
            <a:chOff x="914567" y="1233190"/>
            <a:chExt cx="1799569" cy="2969377"/>
          </a:xfrm>
        </p:grpSpPr>
        <p:sp>
          <p:nvSpPr>
            <p:cNvPr id="16" name="任意多边形 15"/>
            <p:cNvSpPr/>
            <p:nvPr/>
          </p:nvSpPr>
          <p:spPr>
            <a:xfrm>
              <a:off x="914567" y="1233190"/>
              <a:ext cx="1799569" cy="2969377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2400" dirty="0"/>
            </a:p>
            <a:p>
              <a:r>
                <a:rPr lang="en-US" altLang="zh-CN" sz="2000" i="1" dirty="0">
                  <a:solidFill>
                    <a:schemeClr val="bg1">
                      <a:lumMod val="65000"/>
                    </a:schemeClr>
                  </a:solidFill>
                </a:rPr>
                <a:t># Filename: count.py</a:t>
              </a:r>
            </a:p>
            <a:p>
              <a:r>
                <a:rPr lang="en-US" altLang="zh-CN" sz="2400" dirty="0" err="1"/>
                <a:t>lst</a:t>
              </a:r>
              <a:r>
                <a:rPr lang="en-US" altLang="zh-CN" sz="2400" dirty="0"/>
                <a:t> = 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'B01'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'B02'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'B03'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'B05'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'B08'</a:t>
              </a:r>
              <a:r>
                <a:rPr lang="en-US" altLang="zh-CN" sz="2400" dirty="0"/>
                <a:t>,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'B10'</a:t>
              </a:r>
              <a:r>
                <a:rPr lang="en-US" altLang="zh-CN" sz="2400" dirty="0"/>
                <a:t>]</a:t>
              </a:r>
            </a:p>
            <a:p>
              <a:r>
                <a:rPr lang="en-US" altLang="zh-CN" sz="2400" dirty="0"/>
                <a:t>s = 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"B01,B02,B03,B05,B08,B10"</a:t>
              </a:r>
            </a:p>
            <a:p>
              <a:r>
                <a:rPr lang="en-US" altLang="zh-CN" sz="2400" dirty="0"/>
                <a:t>num1 = </a:t>
              </a:r>
              <a:r>
                <a:rPr lang="en-US" altLang="zh-CN" sz="2400" dirty="0" err="1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lst</a:t>
              </a:r>
              <a:r>
                <a:rPr lang="en-US" altLang="zh-CN" sz="2400" dirty="0"/>
                <a:t>)</a:t>
              </a:r>
            </a:p>
            <a:p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(num1)</a:t>
              </a:r>
            </a:p>
            <a:p>
              <a:r>
                <a:rPr lang="en-US" altLang="zh-CN" sz="2400" dirty="0"/>
                <a:t>num2 = </a:t>
              </a:r>
              <a:r>
                <a:rPr lang="en-US" altLang="zh-CN" sz="2400" dirty="0" err="1"/>
                <a:t>s.count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','</a:t>
              </a:r>
              <a:r>
                <a:rPr lang="en-US" altLang="zh-CN" sz="2400" dirty="0"/>
                <a:t>) + 1</a:t>
              </a:r>
            </a:p>
            <a:p>
              <a:r>
                <a:rPr lang="en-US" altLang="zh-CN" sz="2400" dirty="0"/>
                <a:t>num3 = </a:t>
              </a:r>
              <a:r>
                <a:rPr lang="en-US" altLang="zh-CN" sz="2400" dirty="0" err="1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s.split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','</a:t>
              </a:r>
              <a:r>
                <a:rPr lang="en-US" altLang="zh-CN" sz="2400" dirty="0"/>
                <a:t>))</a:t>
              </a:r>
            </a:p>
            <a:p>
              <a:r>
                <a:rPr lang="en-US" altLang="zh-CN" sz="24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2400" dirty="0"/>
                <a:t>(num2, num3)</a:t>
              </a:r>
            </a:p>
          </p:txBody>
        </p:sp>
        <p:sp>
          <p:nvSpPr>
            <p:cNvPr id="17" name="椭圆形标注 16"/>
            <p:cNvSpPr/>
            <p:nvPr/>
          </p:nvSpPr>
          <p:spPr>
            <a:xfrm>
              <a:off x="960859" y="1233190"/>
              <a:ext cx="305261" cy="321304"/>
            </a:xfrm>
            <a:prstGeom prst="wedgeEllipseCallout">
              <a:avLst/>
            </a:prstGeom>
            <a:ln w="1905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b="1" dirty="0">
                  <a:solidFill>
                    <a:schemeClr val="accent1"/>
                  </a:solidFill>
                </a:rPr>
                <a:t>F</a:t>
              </a:r>
              <a:r>
                <a:rPr lang="en-US" altLang="zh-CN" sz="800" dirty="0">
                  <a:solidFill>
                    <a:schemeClr val="accent1"/>
                  </a:solidFill>
                </a:rPr>
                <a:t>ile</a:t>
              </a:r>
              <a:endParaRPr lang="zh-CN" altLang="en-US" sz="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3382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3334894"/>
            <a:ext cx="1800209" cy="1021556"/>
          </a:xfrm>
        </p:spPr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643758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3.4</a:t>
            </a:r>
            <a:endParaRPr lang="zh-CN" alt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87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923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元组的创建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3635896" y="1131590"/>
            <a:ext cx="3384375" cy="3322671"/>
            <a:chOff x="-815695" y="1587499"/>
            <a:chExt cx="2435052" cy="1728126"/>
          </a:xfrm>
        </p:grpSpPr>
        <p:sp>
          <p:nvSpPr>
            <p:cNvPr id="14" name="任意多边形 13"/>
            <p:cNvSpPr/>
            <p:nvPr/>
          </p:nvSpPr>
          <p:spPr>
            <a:xfrm>
              <a:off x="-815695" y="1587499"/>
              <a:ext cx="2435052" cy="172812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aTuple</a:t>
              </a:r>
              <a:r>
                <a:rPr lang="en-US" altLang="zh-CN" sz="2400" dirty="0"/>
                <a:t> = (1, 2, 3)</a:t>
              </a:r>
              <a:endParaRPr lang="zh-CN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aTuple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(1, 2, 3)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2020,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(2020,)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k = 1, 2, 3</a:t>
              </a:r>
              <a:endParaRPr lang="zh-CN" altLang="zh-CN" sz="2400" dirty="0"/>
            </a:p>
            <a:p>
              <a:r>
                <a:rPr lang="en-US" altLang="zh-CN" sz="2400" dirty="0"/>
                <a:t>&gt;&gt;&gt; k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(1, 2, 3)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15" name="椭圆形标注 14"/>
            <p:cNvSpPr/>
            <p:nvPr/>
          </p:nvSpPr>
          <p:spPr>
            <a:xfrm>
              <a:off x="-733664" y="1595610"/>
              <a:ext cx="518039" cy="18723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7200" y="1220609"/>
            <a:ext cx="1594520" cy="1135118"/>
            <a:chOff x="1763688" y="1923678"/>
            <a:chExt cx="1118746" cy="1135118"/>
          </a:xfrm>
        </p:grpSpPr>
        <p:grpSp>
          <p:nvGrpSpPr>
            <p:cNvPr id="19" name="组合 18"/>
            <p:cNvGrpSpPr/>
            <p:nvPr/>
          </p:nvGrpSpPr>
          <p:grpSpPr>
            <a:xfrm>
              <a:off x="1763688" y="1923678"/>
              <a:ext cx="1118746" cy="849729"/>
              <a:chOff x="3009254" y="1907908"/>
              <a:chExt cx="1118746" cy="849729"/>
            </a:xfrm>
          </p:grpSpPr>
          <p:sp>
            <p:nvSpPr>
              <p:cNvPr id="20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009254" y="1907908"/>
                <a:ext cx="1080000" cy="646646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sp>
            <p:nvSpPr>
              <p:cNvPr id="21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048000" y="1959769"/>
                <a:ext cx="1080000" cy="797868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圆括号</a:t>
                </a: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528779" y="2773407"/>
              <a:ext cx="252611" cy="285389"/>
              <a:chOff x="2961215" y="2931790"/>
              <a:chExt cx="252611" cy="285389"/>
            </a:xfrm>
          </p:grpSpPr>
          <p:sp>
            <p:nvSpPr>
              <p:cNvPr id="24" name="KSO_Shape"/>
              <p:cNvSpPr>
                <a:spLocks noChangeAspect="1"/>
              </p:cNvSpPr>
              <p:nvPr/>
            </p:nvSpPr>
            <p:spPr bwMode="auto">
              <a:xfrm>
                <a:off x="2961215" y="2931791"/>
                <a:ext cx="91536" cy="285388"/>
              </a:xfrm>
              <a:custGeom>
                <a:avLst/>
                <a:gdLst>
                  <a:gd name="T0" fmla="*/ 2147483646 w 272"/>
                  <a:gd name="T1" fmla="*/ 0 h 1322"/>
                  <a:gd name="T2" fmla="*/ 2147483646 w 272"/>
                  <a:gd name="T3" fmla="*/ 2147483646 h 1322"/>
                  <a:gd name="T4" fmla="*/ 2147483646 w 272"/>
                  <a:gd name="T5" fmla="*/ 2147483646 h 1322"/>
                  <a:gd name="T6" fmla="*/ 2147483646 w 272"/>
                  <a:gd name="T7" fmla="*/ 2147483646 h 1322"/>
                  <a:gd name="T8" fmla="*/ 2147483646 w 272"/>
                  <a:gd name="T9" fmla="*/ 2147483646 h 1322"/>
                  <a:gd name="T10" fmla="*/ 2147483646 w 272"/>
                  <a:gd name="T11" fmla="*/ 2147483646 h 1322"/>
                  <a:gd name="T12" fmla="*/ 2147483646 w 272"/>
                  <a:gd name="T13" fmla="*/ 2147483646 h 1322"/>
                  <a:gd name="T14" fmla="*/ 2147483646 w 272"/>
                  <a:gd name="T15" fmla="*/ 2147483646 h 1322"/>
                  <a:gd name="T16" fmla="*/ 2147483646 w 272"/>
                  <a:gd name="T17" fmla="*/ 2147483646 h 1322"/>
                  <a:gd name="T18" fmla="*/ 2147483646 w 272"/>
                  <a:gd name="T19" fmla="*/ 2147483646 h 1322"/>
                  <a:gd name="T20" fmla="*/ 2147483646 w 272"/>
                  <a:gd name="T21" fmla="*/ 2147483646 h 1322"/>
                  <a:gd name="T22" fmla="*/ 2147483646 w 272"/>
                  <a:gd name="T23" fmla="*/ 2147483646 h 1322"/>
                  <a:gd name="T24" fmla="*/ 2147483646 w 272"/>
                  <a:gd name="T25" fmla="*/ 2147483646 h 1322"/>
                  <a:gd name="T26" fmla="*/ 2147483646 w 272"/>
                  <a:gd name="T27" fmla="*/ 2147483646 h 1322"/>
                  <a:gd name="T28" fmla="*/ 2147483646 w 272"/>
                  <a:gd name="T29" fmla="*/ 2147483646 h 1322"/>
                  <a:gd name="T30" fmla="*/ 2147483646 w 272"/>
                  <a:gd name="T31" fmla="*/ 2147483646 h 1322"/>
                  <a:gd name="T32" fmla="*/ 2147483646 w 272"/>
                  <a:gd name="T33" fmla="*/ 2147483646 h 1322"/>
                  <a:gd name="T34" fmla="*/ 2147483646 w 272"/>
                  <a:gd name="T35" fmla="*/ 2147483646 h 1322"/>
                  <a:gd name="T36" fmla="*/ 2147483646 w 272"/>
                  <a:gd name="T37" fmla="*/ 2147483646 h 1322"/>
                  <a:gd name="T38" fmla="*/ 2147483646 w 272"/>
                  <a:gd name="T39" fmla="*/ 2147483646 h 1322"/>
                  <a:gd name="T40" fmla="*/ 2147483646 w 272"/>
                  <a:gd name="T41" fmla="*/ 2147483646 h 1322"/>
                  <a:gd name="T42" fmla="*/ 2147483646 w 272"/>
                  <a:gd name="T43" fmla="*/ 2147483646 h 1322"/>
                  <a:gd name="T44" fmla="*/ 2147483646 w 272"/>
                  <a:gd name="T45" fmla="*/ 2147483646 h 1322"/>
                  <a:gd name="T46" fmla="*/ 2147483646 w 272"/>
                  <a:gd name="T47" fmla="*/ 2147483646 h 1322"/>
                  <a:gd name="T48" fmla="*/ 2147483646 w 272"/>
                  <a:gd name="T49" fmla="*/ 2147483646 h 1322"/>
                  <a:gd name="T50" fmla="*/ 2147483646 w 272"/>
                  <a:gd name="T51" fmla="*/ 2147483646 h 1322"/>
                  <a:gd name="T52" fmla="*/ 2147483646 w 272"/>
                  <a:gd name="T53" fmla="*/ 2147483646 h 1322"/>
                  <a:gd name="T54" fmla="*/ 2147483646 w 272"/>
                  <a:gd name="T55" fmla="*/ 2147483646 h 1322"/>
                  <a:gd name="T56" fmla="*/ 2147483646 w 272"/>
                  <a:gd name="T57" fmla="*/ 2147483646 h 1322"/>
                  <a:gd name="T58" fmla="*/ 2147483646 w 272"/>
                  <a:gd name="T59" fmla="*/ 2147483646 h 1322"/>
                  <a:gd name="T60" fmla="*/ 2147483646 w 272"/>
                  <a:gd name="T61" fmla="*/ 2147483646 h 1322"/>
                  <a:gd name="T62" fmla="*/ 2147483646 w 272"/>
                  <a:gd name="T63" fmla="*/ 2147483646 h 1322"/>
                  <a:gd name="T64" fmla="*/ 2147483646 w 272"/>
                  <a:gd name="T65" fmla="*/ 2147483646 h 1322"/>
                  <a:gd name="T66" fmla="*/ 2147483646 w 272"/>
                  <a:gd name="T67" fmla="*/ 2147483646 h 1322"/>
                  <a:gd name="T68" fmla="*/ 2147483646 w 272"/>
                  <a:gd name="T69" fmla="*/ 2147483646 h 1322"/>
                  <a:gd name="T70" fmla="*/ 2147483646 w 272"/>
                  <a:gd name="T71" fmla="*/ 2147483646 h 1322"/>
                  <a:gd name="T72" fmla="*/ 2147483646 w 272"/>
                  <a:gd name="T73" fmla="*/ 2147483646 h 1322"/>
                  <a:gd name="T74" fmla="*/ 2147483646 w 272"/>
                  <a:gd name="T75" fmla="*/ 2147483646 h 1322"/>
                  <a:gd name="T76" fmla="*/ 2147483646 w 272"/>
                  <a:gd name="T77" fmla="*/ 2147483646 h 1322"/>
                  <a:gd name="T78" fmla="*/ 2147483646 w 272"/>
                  <a:gd name="T79" fmla="*/ 2147483646 h 1322"/>
                  <a:gd name="T80" fmla="*/ 2147483646 w 272"/>
                  <a:gd name="T81" fmla="*/ 2147483646 h 1322"/>
                  <a:gd name="T82" fmla="*/ 2147483646 w 272"/>
                  <a:gd name="T83" fmla="*/ 2147483646 h 1322"/>
                  <a:gd name="T84" fmla="*/ 2147483646 w 272"/>
                  <a:gd name="T85" fmla="*/ 2147483646 h 1322"/>
                  <a:gd name="T86" fmla="*/ 2147483646 w 272"/>
                  <a:gd name="T87" fmla="*/ 2147483646 h 1322"/>
                  <a:gd name="T88" fmla="*/ 0 w 272"/>
                  <a:gd name="T89" fmla="*/ 2147483646 h 1322"/>
                  <a:gd name="T90" fmla="*/ 2147483646 w 272"/>
                  <a:gd name="T91" fmla="*/ 2147483646 h 1322"/>
                  <a:gd name="T92" fmla="*/ 2147483646 w 272"/>
                  <a:gd name="T93" fmla="*/ 2147483646 h 1322"/>
                  <a:gd name="T94" fmla="*/ 2147483646 w 272"/>
                  <a:gd name="T95" fmla="*/ 2147483646 h 1322"/>
                  <a:gd name="T96" fmla="*/ 2147483646 w 272"/>
                  <a:gd name="T97" fmla="*/ 2147483646 h 1322"/>
                  <a:gd name="T98" fmla="*/ 2147483646 w 272"/>
                  <a:gd name="T99" fmla="*/ 2147483646 h 1322"/>
                  <a:gd name="T100" fmla="*/ 2147483646 w 272"/>
                  <a:gd name="T101" fmla="*/ 2147483646 h 1322"/>
                  <a:gd name="T102" fmla="*/ 2147483646 w 272"/>
                  <a:gd name="T103" fmla="*/ 2147483646 h 1322"/>
                  <a:gd name="T104" fmla="*/ 2147483646 w 272"/>
                  <a:gd name="T105" fmla="*/ 2147483646 h 1322"/>
                  <a:gd name="T106" fmla="*/ 2147483646 w 272"/>
                  <a:gd name="T107" fmla="*/ 2147483646 h 1322"/>
                  <a:gd name="T108" fmla="*/ 2147483646 w 272"/>
                  <a:gd name="T109" fmla="*/ 2147483646 h 1322"/>
                  <a:gd name="T110" fmla="*/ 2147483646 w 272"/>
                  <a:gd name="T111" fmla="*/ 2147483646 h 1322"/>
                  <a:gd name="T112" fmla="*/ 2147483646 w 272"/>
                  <a:gd name="T113" fmla="*/ 2147483646 h 1322"/>
                  <a:gd name="T114" fmla="*/ 2147483646 w 272"/>
                  <a:gd name="T115" fmla="*/ 0 h 1322"/>
                  <a:gd name="T116" fmla="*/ 2147483646 w 272"/>
                  <a:gd name="T117" fmla="*/ 0 h 13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72" h="1322">
                    <a:moveTo>
                      <a:pt x="222" y="0"/>
                    </a:moveTo>
                    <a:lnTo>
                      <a:pt x="238" y="2"/>
                    </a:lnTo>
                    <a:lnTo>
                      <a:pt x="249" y="2"/>
                    </a:lnTo>
                    <a:lnTo>
                      <a:pt x="259" y="6"/>
                    </a:lnTo>
                    <a:lnTo>
                      <a:pt x="266" y="10"/>
                    </a:lnTo>
                    <a:lnTo>
                      <a:pt x="270" y="13"/>
                    </a:lnTo>
                    <a:lnTo>
                      <a:pt x="272" y="19"/>
                    </a:lnTo>
                    <a:lnTo>
                      <a:pt x="272" y="25"/>
                    </a:lnTo>
                    <a:lnTo>
                      <a:pt x="270" y="31"/>
                    </a:lnTo>
                    <a:lnTo>
                      <a:pt x="238" y="107"/>
                    </a:lnTo>
                    <a:lnTo>
                      <a:pt x="209" y="184"/>
                    </a:lnTo>
                    <a:lnTo>
                      <a:pt x="184" y="261"/>
                    </a:lnTo>
                    <a:lnTo>
                      <a:pt x="165" y="340"/>
                    </a:lnTo>
                    <a:lnTo>
                      <a:pt x="149" y="420"/>
                    </a:lnTo>
                    <a:lnTo>
                      <a:pt x="138" y="499"/>
                    </a:lnTo>
                    <a:lnTo>
                      <a:pt x="132" y="580"/>
                    </a:lnTo>
                    <a:lnTo>
                      <a:pt x="130" y="660"/>
                    </a:lnTo>
                    <a:lnTo>
                      <a:pt x="132" y="739"/>
                    </a:lnTo>
                    <a:lnTo>
                      <a:pt x="138" y="819"/>
                    </a:lnTo>
                    <a:lnTo>
                      <a:pt x="149" y="900"/>
                    </a:lnTo>
                    <a:lnTo>
                      <a:pt x="165" y="979"/>
                    </a:lnTo>
                    <a:lnTo>
                      <a:pt x="184" y="1057"/>
                    </a:lnTo>
                    <a:lnTo>
                      <a:pt x="209" y="1136"/>
                    </a:lnTo>
                    <a:lnTo>
                      <a:pt x="238" y="1213"/>
                    </a:lnTo>
                    <a:lnTo>
                      <a:pt x="268" y="1290"/>
                    </a:lnTo>
                    <a:lnTo>
                      <a:pt x="272" y="1305"/>
                    </a:lnTo>
                    <a:lnTo>
                      <a:pt x="272" y="1311"/>
                    </a:lnTo>
                    <a:lnTo>
                      <a:pt x="268" y="1315"/>
                    </a:lnTo>
                    <a:lnTo>
                      <a:pt x="261" y="1318"/>
                    </a:lnTo>
                    <a:lnTo>
                      <a:pt x="251" y="1320"/>
                    </a:lnTo>
                    <a:lnTo>
                      <a:pt x="240" y="1322"/>
                    </a:lnTo>
                    <a:lnTo>
                      <a:pt x="222" y="1322"/>
                    </a:lnTo>
                    <a:lnTo>
                      <a:pt x="209" y="1322"/>
                    </a:lnTo>
                    <a:lnTo>
                      <a:pt x="199" y="1322"/>
                    </a:lnTo>
                    <a:lnTo>
                      <a:pt x="182" y="1318"/>
                    </a:lnTo>
                    <a:lnTo>
                      <a:pt x="170" y="1315"/>
                    </a:lnTo>
                    <a:lnTo>
                      <a:pt x="165" y="1307"/>
                    </a:lnTo>
                    <a:lnTo>
                      <a:pt x="126" y="1230"/>
                    </a:lnTo>
                    <a:lnTo>
                      <a:pt x="92" y="1151"/>
                    </a:lnTo>
                    <a:lnTo>
                      <a:pt x="65" y="1073"/>
                    </a:lnTo>
                    <a:lnTo>
                      <a:pt x="40" y="992"/>
                    </a:lnTo>
                    <a:lnTo>
                      <a:pt x="23" y="912"/>
                    </a:lnTo>
                    <a:lnTo>
                      <a:pt x="9" y="829"/>
                    </a:lnTo>
                    <a:lnTo>
                      <a:pt x="2" y="747"/>
                    </a:lnTo>
                    <a:lnTo>
                      <a:pt x="0" y="662"/>
                    </a:lnTo>
                    <a:lnTo>
                      <a:pt x="2" y="578"/>
                    </a:lnTo>
                    <a:lnTo>
                      <a:pt x="11" y="495"/>
                    </a:lnTo>
                    <a:lnTo>
                      <a:pt x="25" y="413"/>
                    </a:lnTo>
                    <a:lnTo>
                      <a:pt x="44" y="330"/>
                    </a:lnTo>
                    <a:lnTo>
                      <a:pt x="67" y="249"/>
                    </a:lnTo>
                    <a:lnTo>
                      <a:pt x="96" y="171"/>
                    </a:lnTo>
                    <a:lnTo>
                      <a:pt x="128" y="92"/>
                    </a:lnTo>
                    <a:lnTo>
                      <a:pt x="165" y="15"/>
                    </a:lnTo>
                    <a:lnTo>
                      <a:pt x="169" y="10"/>
                    </a:lnTo>
                    <a:lnTo>
                      <a:pt x="178" y="6"/>
                    </a:lnTo>
                    <a:lnTo>
                      <a:pt x="186" y="4"/>
                    </a:lnTo>
                    <a:lnTo>
                      <a:pt x="195" y="2"/>
                    </a:lnTo>
                    <a:lnTo>
                      <a:pt x="207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000" dirty="0"/>
              </a:p>
            </p:txBody>
          </p:sp>
          <p:sp>
            <p:nvSpPr>
              <p:cNvPr id="25" name="KSO_Shape"/>
              <p:cNvSpPr>
                <a:spLocks noChangeAspect="1"/>
              </p:cNvSpPr>
              <p:nvPr/>
            </p:nvSpPr>
            <p:spPr bwMode="auto">
              <a:xfrm flipH="1">
                <a:off x="3131840" y="2931790"/>
                <a:ext cx="81986" cy="285389"/>
              </a:xfrm>
              <a:custGeom>
                <a:avLst/>
                <a:gdLst>
                  <a:gd name="T0" fmla="*/ 2147483646 w 272"/>
                  <a:gd name="T1" fmla="*/ 0 h 1322"/>
                  <a:gd name="T2" fmla="*/ 2147483646 w 272"/>
                  <a:gd name="T3" fmla="*/ 2147483646 h 1322"/>
                  <a:gd name="T4" fmla="*/ 2147483646 w 272"/>
                  <a:gd name="T5" fmla="*/ 2147483646 h 1322"/>
                  <a:gd name="T6" fmla="*/ 2147483646 w 272"/>
                  <a:gd name="T7" fmla="*/ 2147483646 h 1322"/>
                  <a:gd name="T8" fmla="*/ 2147483646 w 272"/>
                  <a:gd name="T9" fmla="*/ 2147483646 h 1322"/>
                  <a:gd name="T10" fmla="*/ 2147483646 w 272"/>
                  <a:gd name="T11" fmla="*/ 2147483646 h 1322"/>
                  <a:gd name="T12" fmla="*/ 2147483646 w 272"/>
                  <a:gd name="T13" fmla="*/ 2147483646 h 1322"/>
                  <a:gd name="T14" fmla="*/ 2147483646 w 272"/>
                  <a:gd name="T15" fmla="*/ 2147483646 h 1322"/>
                  <a:gd name="T16" fmla="*/ 2147483646 w 272"/>
                  <a:gd name="T17" fmla="*/ 2147483646 h 1322"/>
                  <a:gd name="T18" fmla="*/ 2147483646 w 272"/>
                  <a:gd name="T19" fmla="*/ 2147483646 h 1322"/>
                  <a:gd name="T20" fmla="*/ 2147483646 w 272"/>
                  <a:gd name="T21" fmla="*/ 2147483646 h 1322"/>
                  <a:gd name="T22" fmla="*/ 2147483646 w 272"/>
                  <a:gd name="T23" fmla="*/ 2147483646 h 1322"/>
                  <a:gd name="T24" fmla="*/ 2147483646 w 272"/>
                  <a:gd name="T25" fmla="*/ 2147483646 h 1322"/>
                  <a:gd name="T26" fmla="*/ 2147483646 w 272"/>
                  <a:gd name="T27" fmla="*/ 2147483646 h 1322"/>
                  <a:gd name="T28" fmla="*/ 2147483646 w 272"/>
                  <a:gd name="T29" fmla="*/ 2147483646 h 1322"/>
                  <a:gd name="T30" fmla="*/ 2147483646 w 272"/>
                  <a:gd name="T31" fmla="*/ 2147483646 h 1322"/>
                  <a:gd name="T32" fmla="*/ 2147483646 w 272"/>
                  <a:gd name="T33" fmla="*/ 2147483646 h 1322"/>
                  <a:gd name="T34" fmla="*/ 2147483646 w 272"/>
                  <a:gd name="T35" fmla="*/ 2147483646 h 1322"/>
                  <a:gd name="T36" fmla="*/ 2147483646 w 272"/>
                  <a:gd name="T37" fmla="*/ 2147483646 h 1322"/>
                  <a:gd name="T38" fmla="*/ 2147483646 w 272"/>
                  <a:gd name="T39" fmla="*/ 2147483646 h 1322"/>
                  <a:gd name="T40" fmla="*/ 2147483646 w 272"/>
                  <a:gd name="T41" fmla="*/ 2147483646 h 1322"/>
                  <a:gd name="T42" fmla="*/ 2147483646 w 272"/>
                  <a:gd name="T43" fmla="*/ 2147483646 h 1322"/>
                  <a:gd name="T44" fmla="*/ 2147483646 w 272"/>
                  <a:gd name="T45" fmla="*/ 2147483646 h 1322"/>
                  <a:gd name="T46" fmla="*/ 2147483646 w 272"/>
                  <a:gd name="T47" fmla="*/ 2147483646 h 1322"/>
                  <a:gd name="T48" fmla="*/ 2147483646 w 272"/>
                  <a:gd name="T49" fmla="*/ 2147483646 h 1322"/>
                  <a:gd name="T50" fmla="*/ 2147483646 w 272"/>
                  <a:gd name="T51" fmla="*/ 2147483646 h 1322"/>
                  <a:gd name="T52" fmla="*/ 2147483646 w 272"/>
                  <a:gd name="T53" fmla="*/ 2147483646 h 1322"/>
                  <a:gd name="T54" fmla="*/ 2147483646 w 272"/>
                  <a:gd name="T55" fmla="*/ 2147483646 h 1322"/>
                  <a:gd name="T56" fmla="*/ 2147483646 w 272"/>
                  <a:gd name="T57" fmla="*/ 2147483646 h 1322"/>
                  <a:gd name="T58" fmla="*/ 2147483646 w 272"/>
                  <a:gd name="T59" fmla="*/ 2147483646 h 1322"/>
                  <a:gd name="T60" fmla="*/ 2147483646 w 272"/>
                  <a:gd name="T61" fmla="*/ 2147483646 h 1322"/>
                  <a:gd name="T62" fmla="*/ 2147483646 w 272"/>
                  <a:gd name="T63" fmla="*/ 2147483646 h 1322"/>
                  <a:gd name="T64" fmla="*/ 2147483646 w 272"/>
                  <a:gd name="T65" fmla="*/ 2147483646 h 1322"/>
                  <a:gd name="T66" fmla="*/ 2147483646 w 272"/>
                  <a:gd name="T67" fmla="*/ 2147483646 h 1322"/>
                  <a:gd name="T68" fmla="*/ 2147483646 w 272"/>
                  <a:gd name="T69" fmla="*/ 2147483646 h 1322"/>
                  <a:gd name="T70" fmla="*/ 2147483646 w 272"/>
                  <a:gd name="T71" fmla="*/ 2147483646 h 1322"/>
                  <a:gd name="T72" fmla="*/ 2147483646 w 272"/>
                  <a:gd name="T73" fmla="*/ 2147483646 h 1322"/>
                  <a:gd name="T74" fmla="*/ 2147483646 w 272"/>
                  <a:gd name="T75" fmla="*/ 2147483646 h 1322"/>
                  <a:gd name="T76" fmla="*/ 2147483646 w 272"/>
                  <a:gd name="T77" fmla="*/ 2147483646 h 1322"/>
                  <a:gd name="T78" fmla="*/ 2147483646 w 272"/>
                  <a:gd name="T79" fmla="*/ 2147483646 h 1322"/>
                  <a:gd name="T80" fmla="*/ 2147483646 w 272"/>
                  <a:gd name="T81" fmla="*/ 2147483646 h 1322"/>
                  <a:gd name="T82" fmla="*/ 2147483646 w 272"/>
                  <a:gd name="T83" fmla="*/ 2147483646 h 1322"/>
                  <a:gd name="T84" fmla="*/ 2147483646 w 272"/>
                  <a:gd name="T85" fmla="*/ 2147483646 h 1322"/>
                  <a:gd name="T86" fmla="*/ 2147483646 w 272"/>
                  <a:gd name="T87" fmla="*/ 2147483646 h 1322"/>
                  <a:gd name="T88" fmla="*/ 0 w 272"/>
                  <a:gd name="T89" fmla="*/ 2147483646 h 1322"/>
                  <a:gd name="T90" fmla="*/ 2147483646 w 272"/>
                  <a:gd name="T91" fmla="*/ 2147483646 h 1322"/>
                  <a:gd name="T92" fmla="*/ 2147483646 w 272"/>
                  <a:gd name="T93" fmla="*/ 2147483646 h 1322"/>
                  <a:gd name="T94" fmla="*/ 2147483646 w 272"/>
                  <a:gd name="T95" fmla="*/ 2147483646 h 1322"/>
                  <a:gd name="T96" fmla="*/ 2147483646 w 272"/>
                  <a:gd name="T97" fmla="*/ 2147483646 h 1322"/>
                  <a:gd name="T98" fmla="*/ 2147483646 w 272"/>
                  <a:gd name="T99" fmla="*/ 2147483646 h 1322"/>
                  <a:gd name="T100" fmla="*/ 2147483646 w 272"/>
                  <a:gd name="T101" fmla="*/ 2147483646 h 1322"/>
                  <a:gd name="T102" fmla="*/ 2147483646 w 272"/>
                  <a:gd name="T103" fmla="*/ 2147483646 h 1322"/>
                  <a:gd name="T104" fmla="*/ 2147483646 w 272"/>
                  <a:gd name="T105" fmla="*/ 2147483646 h 1322"/>
                  <a:gd name="T106" fmla="*/ 2147483646 w 272"/>
                  <a:gd name="T107" fmla="*/ 2147483646 h 1322"/>
                  <a:gd name="T108" fmla="*/ 2147483646 w 272"/>
                  <a:gd name="T109" fmla="*/ 2147483646 h 1322"/>
                  <a:gd name="T110" fmla="*/ 2147483646 w 272"/>
                  <a:gd name="T111" fmla="*/ 2147483646 h 1322"/>
                  <a:gd name="T112" fmla="*/ 2147483646 w 272"/>
                  <a:gd name="T113" fmla="*/ 2147483646 h 1322"/>
                  <a:gd name="T114" fmla="*/ 2147483646 w 272"/>
                  <a:gd name="T115" fmla="*/ 0 h 1322"/>
                  <a:gd name="T116" fmla="*/ 2147483646 w 272"/>
                  <a:gd name="T117" fmla="*/ 0 h 13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72" h="1322">
                    <a:moveTo>
                      <a:pt x="222" y="0"/>
                    </a:moveTo>
                    <a:lnTo>
                      <a:pt x="238" y="2"/>
                    </a:lnTo>
                    <a:lnTo>
                      <a:pt x="249" y="2"/>
                    </a:lnTo>
                    <a:lnTo>
                      <a:pt x="259" y="6"/>
                    </a:lnTo>
                    <a:lnTo>
                      <a:pt x="266" y="10"/>
                    </a:lnTo>
                    <a:lnTo>
                      <a:pt x="270" y="13"/>
                    </a:lnTo>
                    <a:lnTo>
                      <a:pt x="272" y="19"/>
                    </a:lnTo>
                    <a:lnTo>
                      <a:pt x="272" y="25"/>
                    </a:lnTo>
                    <a:lnTo>
                      <a:pt x="270" y="31"/>
                    </a:lnTo>
                    <a:lnTo>
                      <a:pt x="238" y="107"/>
                    </a:lnTo>
                    <a:lnTo>
                      <a:pt x="209" y="184"/>
                    </a:lnTo>
                    <a:lnTo>
                      <a:pt x="184" y="261"/>
                    </a:lnTo>
                    <a:lnTo>
                      <a:pt x="165" y="340"/>
                    </a:lnTo>
                    <a:lnTo>
                      <a:pt x="149" y="420"/>
                    </a:lnTo>
                    <a:lnTo>
                      <a:pt x="138" y="499"/>
                    </a:lnTo>
                    <a:lnTo>
                      <a:pt x="132" y="580"/>
                    </a:lnTo>
                    <a:lnTo>
                      <a:pt x="130" y="660"/>
                    </a:lnTo>
                    <a:lnTo>
                      <a:pt x="132" y="739"/>
                    </a:lnTo>
                    <a:lnTo>
                      <a:pt x="138" y="819"/>
                    </a:lnTo>
                    <a:lnTo>
                      <a:pt x="149" y="900"/>
                    </a:lnTo>
                    <a:lnTo>
                      <a:pt x="165" y="979"/>
                    </a:lnTo>
                    <a:lnTo>
                      <a:pt x="184" y="1057"/>
                    </a:lnTo>
                    <a:lnTo>
                      <a:pt x="209" y="1136"/>
                    </a:lnTo>
                    <a:lnTo>
                      <a:pt x="238" y="1213"/>
                    </a:lnTo>
                    <a:lnTo>
                      <a:pt x="268" y="1290"/>
                    </a:lnTo>
                    <a:lnTo>
                      <a:pt x="272" y="1305"/>
                    </a:lnTo>
                    <a:lnTo>
                      <a:pt x="272" y="1311"/>
                    </a:lnTo>
                    <a:lnTo>
                      <a:pt x="268" y="1315"/>
                    </a:lnTo>
                    <a:lnTo>
                      <a:pt x="261" y="1318"/>
                    </a:lnTo>
                    <a:lnTo>
                      <a:pt x="251" y="1320"/>
                    </a:lnTo>
                    <a:lnTo>
                      <a:pt x="240" y="1322"/>
                    </a:lnTo>
                    <a:lnTo>
                      <a:pt x="222" y="1322"/>
                    </a:lnTo>
                    <a:lnTo>
                      <a:pt x="209" y="1322"/>
                    </a:lnTo>
                    <a:lnTo>
                      <a:pt x="199" y="1322"/>
                    </a:lnTo>
                    <a:lnTo>
                      <a:pt x="182" y="1318"/>
                    </a:lnTo>
                    <a:lnTo>
                      <a:pt x="170" y="1315"/>
                    </a:lnTo>
                    <a:lnTo>
                      <a:pt x="165" y="1307"/>
                    </a:lnTo>
                    <a:lnTo>
                      <a:pt x="126" y="1230"/>
                    </a:lnTo>
                    <a:lnTo>
                      <a:pt x="92" y="1151"/>
                    </a:lnTo>
                    <a:lnTo>
                      <a:pt x="65" y="1073"/>
                    </a:lnTo>
                    <a:lnTo>
                      <a:pt x="40" y="992"/>
                    </a:lnTo>
                    <a:lnTo>
                      <a:pt x="23" y="912"/>
                    </a:lnTo>
                    <a:lnTo>
                      <a:pt x="9" y="829"/>
                    </a:lnTo>
                    <a:lnTo>
                      <a:pt x="2" y="747"/>
                    </a:lnTo>
                    <a:lnTo>
                      <a:pt x="0" y="662"/>
                    </a:lnTo>
                    <a:lnTo>
                      <a:pt x="2" y="578"/>
                    </a:lnTo>
                    <a:lnTo>
                      <a:pt x="11" y="495"/>
                    </a:lnTo>
                    <a:lnTo>
                      <a:pt x="25" y="413"/>
                    </a:lnTo>
                    <a:lnTo>
                      <a:pt x="44" y="330"/>
                    </a:lnTo>
                    <a:lnTo>
                      <a:pt x="67" y="249"/>
                    </a:lnTo>
                    <a:lnTo>
                      <a:pt x="96" y="171"/>
                    </a:lnTo>
                    <a:lnTo>
                      <a:pt x="128" y="92"/>
                    </a:lnTo>
                    <a:lnTo>
                      <a:pt x="165" y="15"/>
                    </a:lnTo>
                    <a:lnTo>
                      <a:pt x="169" y="10"/>
                    </a:lnTo>
                    <a:lnTo>
                      <a:pt x="178" y="6"/>
                    </a:lnTo>
                    <a:lnTo>
                      <a:pt x="186" y="4"/>
                    </a:lnTo>
                    <a:lnTo>
                      <a:pt x="195" y="2"/>
                    </a:lnTo>
                    <a:lnTo>
                      <a:pt x="207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95150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3707904" y="1131590"/>
            <a:ext cx="4320480" cy="3600400"/>
            <a:chOff x="-815695" y="1587499"/>
            <a:chExt cx="3108577" cy="1872573"/>
          </a:xfrm>
        </p:grpSpPr>
        <p:sp>
          <p:nvSpPr>
            <p:cNvPr id="14" name="任意多边形 13"/>
            <p:cNvSpPr/>
            <p:nvPr/>
          </p:nvSpPr>
          <p:spPr>
            <a:xfrm>
              <a:off x="-815695" y="1587499"/>
              <a:ext cx="3108577" cy="1872573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defRPr/>
              </a:pPr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bTuple</a:t>
              </a:r>
              <a:r>
                <a:rPr lang="en-US" altLang="zh-CN" sz="2400" dirty="0"/>
                <a:t> = ([</a:t>
              </a:r>
              <a:r>
                <a:rPr lang="en-US" altLang="zh-CN" sz="2400" dirty="0">
                  <a:solidFill>
                    <a:schemeClr val="accent3"/>
                  </a:solidFill>
                </a:rPr>
                <a:t>'Monday'</a:t>
              </a:r>
              <a:r>
                <a:rPr lang="en-US" altLang="zh-CN" sz="2400" dirty="0"/>
                <a:t>, 1], 2,3)</a:t>
              </a:r>
            </a:p>
            <a:p>
              <a:pPr>
                <a:defRPr/>
              </a:pPr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bTuple</a:t>
              </a:r>
              <a:endParaRPr lang="en-US" altLang="zh-CN" sz="2400" dirty="0"/>
            </a:p>
            <a:p>
              <a:pPr>
                <a:defRPr/>
              </a:pPr>
              <a:r>
                <a:rPr lang="en-US" altLang="zh-CN" sz="2400" dirty="0">
                  <a:solidFill>
                    <a:srgbClr val="0070C0"/>
                  </a:solidFill>
                </a:rPr>
                <a:t>(['Monday', 1], 2, 3)</a:t>
              </a:r>
            </a:p>
            <a:p>
              <a:pPr>
                <a:defRPr/>
              </a:pPr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bTuple</a:t>
              </a:r>
              <a:r>
                <a:rPr lang="en-US" altLang="zh-CN" sz="2400" dirty="0"/>
                <a:t>[0][1]</a:t>
              </a:r>
            </a:p>
            <a:p>
              <a:pPr>
                <a:defRPr/>
              </a:pPr>
              <a:r>
                <a:rPr lang="en-US" altLang="zh-CN" sz="2400" dirty="0">
                  <a:solidFill>
                    <a:srgbClr val="0070C0"/>
                  </a:solidFill>
                </a:rPr>
                <a:t>1</a:t>
              </a:r>
            </a:p>
            <a:p>
              <a:pPr>
                <a:defRPr/>
              </a:pPr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len</a:t>
              </a:r>
              <a:r>
                <a:rPr lang="en-US" altLang="zh-CN" sz="2400" dirty="0"/>
                <a:t>(</a:t>
              </a:r>
              <a:r>
                <a:rPr lang="en-US" altLang="zh-CN" sz="2400" dirty="0" err="1"/>
                <a:t>bTuple</a:t>
              </a:r>
              <a:r>
                <a:rPr lang="en-US" altLang="zh-CN" sz="2400" dirty="0"/>
                <a:t>)</a:t>
              </a:r>
            </a:p>
            <a:p>
              <a:pPr>
                <a:defRPr/>
              </a:pPr>
              <a:r>
                <a:rPr lang="en-US" altLang="zh-CN" sz="2400" dirty="0">
                  <a:solidFill>
                    <a:srgbClr val="0070C0"/>
                  </a:solidFill>
                </a:rPr>
                <a:t>3</a:t>
              </a:r>
            </a:p>
            <a:p>
              <a:pPr>
                <a:defRPr/>
              </a:pPr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bTuple</a:t>
              </a:r>
              <a:r>
                <a:rPr lang="en-US" altLang="zh-CN" sz="2400" dirty="0"/>
                <a:t>[1:]</a:t>
              </a:r>
            </a:p>
            <a:p>
              <a:pPr>
                <a:defRPr/>
              </a:pPr>
              <a:r>
                <a:rPr lang="en-US" altLang="zh-CN" sz="2400" dirty="0">
                  <a:solidFill>
                    <a:srgbClr val="0070C0"/>
                  </a:solidFill>
                </a:rPr>
                <a:t>(2, 3)</a:t>
              </a:r>
            </a:p>
          </p:txBody>
        </p:sp>
        <p:sp>
          <p:nvSpPr>
            <p:cNvPr id="15" name="椭圆形标注 14"/>
            <p:cNvSpPr/>
            <p:nvPr/>
          </p:nvSpPr>
          <p:spPr>
            <a:xfrm>
              <a:off x="-733664" y="1595610"/>
              <a:ext cx="518039" cy="187237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57200" y="1131589"/>
            <a:ext cx="2128500" cy="1058033"/>
            <a:chOff x="3009254" y="1907908"/>
            <a:chExt cx="1573029" cy="838720"/>
          </a:xfrm>
        </p:grpSpPr>
        <p:sp>
          <p:nvSpPr>
            <p:cNvPr id="23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3009254" y="1907908"/>
              <a:ext cx="1512168" cy="646646"/>
            </a:xfrm>
            <a:prstGeom prst="roundRect">
              <a:avLst>
                <a:gd name="adj" fmla="val 390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24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3070115" y="1948760"/>
              <a:ext cx="1512168" cy="797868"/>
            </a:xfrm>
            <a:custGeom>
              <a:avLst/>
              <a:gdLst>
                <a:gd name="connsiteX0" fmla="*/ 106446 w 4557485"/>
                <a:gd name="connsiteY0" fmla="*/ 0 h 3367314"/>
                <a:gd name="connsiteX1" fmla="*/ 4451039 w 4557485"/>
                <a:gd name="connsiteY1" fmla="*/ 0 h 3367314"/>
                <a:gd name="connsiteX2" fmla="*/ 4557485 w 4557485"/>
                <a:gd name="connsiteY2" fmla="*/ 106446 h 3367314"/>
                <a:gd name="connsiteX3" fmla="*/ 4557485 w 4557485"/>
                <a:gd name="connsiteY3" fmla="*/ 2622239 h 3367314"/>
                <a:gd name="connsiteX4" fmla="*/ 4451039 w 4557485"/>
                <a:gd name="connsiteY4" fmla="*/ 2728685 h 3367314"/>
                <a:gd name="connsiteX5" fmla="*/ 3773714 w 4557485"/>
                <a:gd name="connsiteY5" fmla="*/ 2728685 h 3367314"/>
                <a:gd name="connsiteX6" fmla="*/ 3773714 w 4557485"/>
                <a:gd name="connsiteY6" fmla="*/ 3367314 h 3367314"/>
                <a:gd name="connsiteX7" fmla="*/ 3135085 w 4557485"/>
                <a:gd name="connsiteY7" fmla="*/ 2728685 h 3367314"/>
                <a:gd name="connsiteX8" fmla="*/ 106446 w 4557485"/>
                <a:gd name="connsiteY8" fmla="*/ 2728685 h 3367314"/>
                <a:gd name="connsiteX9" fmla="*/ 0 w 4557485"/>
                <a:gd name="connsiteY9" fmla="*/ 2622239 h 3367314"/>
                <a:gd name="connsiteX10" fmla="*/ 0 w 4557485"/>
                <a:gd name="connsiteY10" fmla="*/ 106446 h 3367314"/>
                <a:gd name="connsiteX11" fmla="*/ 106446 w 4557485"/>
                <a:gd name="connsiteY11" fmla="*/ 0 h 33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7485" h="3367314">
                  <a:moveTo>
                    <a:pt x="106446" y="0"/>
                  </a:moveTo>
                  <a:lnTo>
                    <a:pt x="4451039" y="0"/>
                  </a:lnTo>
                  <a:cubicBezTo>
                    <a:pt x="4509828" y="0"/>
                    <a:pt x="4557485" y="47657"/>
                    <a:pt x="4557485" y="106446"/>
                  </a:cubicBezTo>
                  <a:lnTo>
                    <a:pt x="4557485" y="2622239"/>
                  </a:lnTo>
                  <a:cubicBezTo>
                    <a:pt x="4557485" y="2681028"/>
                    <a:pt x="4509828" y="2728685"/>
                    <a:pt x="4451039" y="2728685"/>
                  </a:cubicBezTo>
                  <a:lnTo>
                    <a:pt x="3773714" y="2728685"/>
                  </a:lnTo>
                  <a:lnTo>
                    <a:pt x="3773714" y="3367314"/>
                  </a:lnTo>
                  <a:lnTo>
                    <a:pt x="3135085" y="2728685"/>
                  </a:lnTo>
                  <a:lnTo>
                    <a:pt x="106446" y="2728685"/>
                  </a:lnTo>
                  <a:cubicBezTo>
                    <a:pt x="47657" y="2728685"/>
                    <a:pt x="0" y="2681028"/>
                    <a:pt x="0" y="2622239"/>
                  </a:cubicBezTo>
                  <a:lnTo>
                    <a:pt x="0" y="106446"/>
                  </a:lnTo>
                  <a:cubicBezTo>
                    <a:pt x="0" y="47657"/>
                    <a:pt x="47657" y="0"/>
                    <a:pt x="106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序列通用：</a:t>
              </a:r>
              <a:endPara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defRPr/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切片、求长度</a:t>
              </a:r>
            </a:p>
          </p:txBody>
        </p:sp>
      </p:grpSp>
      <p:sp>
        <p:nvSpPr>
          <p:cNvPr id="17" name="KSO_Shape"/>
          <p:cNvSpPr>
            <a:spLocks noChangeAspect="1"/>
          </p:cNvSpPr>
          <p:nvPr/>
        </p:nvSpPr>
        <p:spPr bwMode="auto">
          <a:xfrm>
            <a:off x="2051720" y="2221034"/>
            <a:ext cx="130464" cy="285388"/>
          </a:xfrm>
          <a:custGeom>
            <a:avLst/>
            <a:gdLst>
              <a:gd name="T0" fmla="*/ 2147483646 w 272"/>
              <a:gd name="T1" fmla="*/ 0 h 1322"/>
              <a:gd name="T2" fmla="*/ 2147483646 w 272"/>
              <a:gd name="T3" fmla="*/ 2147483646 h 1322"/>
              <a:gd name="T4" fmla="*/ 2147483646 w 272"/>
              <a:gd name="T5" fmla="*/ 2147483646 h 1322"/>
              <a:gd name="T6" fmla="*/ 2147483646 w 272"/>
              <a:gd name="T7" fmla="*/ 2147483646 h 1322"/>
              <a:gd name="T8" fmla="*/ 2147483646 w 272"/>
              <a:gd name="T9" fmla="*/ 2147483646 h 1322"/>
              <a:gd name="T10" fmla="*/ 2147483646 w 272"/>
              <a:gd name="T11" fmla="*/ 2147483646 h 1322"/>
              <a:gd name="T12" fmla="*/ 2147483646 w 272"/>
              <a:gd name="T13" fmla="*/ 2147483646 h 1322"/>
              <a:gd name="T14" fmla="*/ 2147483646 w 272"/>
              <a:gd name="T15" fmla="*/ 2147483646 h 1322"/>
              <a:gd name="T16" fmla="*/ 2147483646 w 272"/>
              <a:gd name="T17" fmla="*/ 2147483646 h 1322"/>
              <a:gd name="T18" fmla="*/ 2147483646 w 272"/>
              <a:gd name="T19" fmla="*/ 2147483646 h 1322"/>
              <a:gd name="T20" fmla="*/ 2147483646 w 272"/>
              <a:gd name="T21" fmla="*/ 2147483646 h 1322"/>
              <a:gd name="T22" fmla="*/ 2147483646 w 272"/>
              <a:gd name="T23" fmla="*/ 2147483646 h 1322"/>
              <a:gd name="T24" fmla="*/ 2147483646 w 272"/>
              <a:gd name="T25" fmla="*/ 2147483646 h 1322"/>
              <a:gd name="T26" fmla="*/ 2147483646 w 272"/>
              <a:gd name="T27" fmla="*/ 2147483646 h 1322"/>
              <a:gd name="T28" fmla="*/ 2147483646 w 272"/>
              <a:gd name="T29" fmla="*/ 2147483646 h 1322"/>
              <a:gd name="T30" fmla="*/ 2147483646 w 272"/>
              <a:gd name="T31" fmla="*/ 2147483646 h 1322"/>
              <a:gd name="T32" fmla="*/ 2147483646 w 272"/>
              <a:gd name="T33" fmla="*/ 2147483646 h 1322"/>
              <a:gd name="T34" fmla="*/ 2147483646 w 272"/>
              <a:gd name="T35" fmla="*/ 2147483646 h 1322"/>
              <a:gd name="T36" fmla="*/ 2147483646 w 272"/>
              <a:gd name="T37" fmla="*/ 2147483646 h 1322"/>
              <a:gd name="T38" fmla="*/ 2147483646 w 272"/>
              <a:gd name="T39" fmla="*/ 2147483646 h 1322"/>
              <a:gd name="T40" fmla="*/ 2147483646 w 272"/>
              <a:gd name="T41" fmla="*/ 2147483646 h 1322"/>
              <a:gd name="T42" fmla="*/ 2147483646 w 272"/>
              <a:gd name="T43" fmla="*/ 2147483646 h 1322"/>
              <a:gd name="T44" fmla="*/ 2147483646 w 272"/>
              <a:gd name="T45" fmla="*/ 2147483646 h 1322"/>
              <a:gd name="T46" fmla="*/ 2147483646 w 272"/>
              <a:gd name="T47" fmla="*/ 2147483646 h 1322"/>
              <a:gd name="T48" fmla="*/ 2147483646 w 272"/>
              <a:gd name="T49" fmla="*/ 2147483646 h 1322"/>
              <a:gd name="T50" fmla="*/ 2147483646 w 272"/>
              <a:gd name="T51" fmla="*/ 2147483646 h 1322"/>
              <a:gd name="T52" fmla="*/ 2147483646 w 272"/>
              <a:gd name="T53" fmla="*/ 2147483646 h 1322"/>
              <a:gd name="T54" fmla="*/ 2147483646 w 272"/>
              <a:gd name="T55" fmla="*/ 2147483646 h 1322"/>
              <a:gd name="T56" fmla="*/ 2147483646 w 272"/>
              <a:gd name="T57" fmla="*/ 2147483646 h 1322"/>
              <a:gd name="T58" fmla="*/ 2147483646 w 272"/>
              <a:gd name="T59" fmla="*/ 2147483646 h 1322"/>
              <a:gd name="T60" fmla="*/ 2147483646 w 272"/>
              <a:gd name="T61" fmla="*/ 2147483646 h 1322"/>
              <a:gd name="T62" fmla="*/ 2147483646 w 272"/>
              <a:gd name="T63" fmla="*/ 2147483646 h 1322"/>
              <a:gd name="T64" fmla="*/ 2147483646 w 272"/>
              <a:gd name="T65" fmla="*/ 2147483646 h 1322"/>
              <a:gd name="T66" fmla="*/ 2147483646 w 272"/>
              <a:gd name="T67" fmla="*/ 2147483646 h 1322"/>
              <a:gd name="T68" fmla="*/ 2147483646 w 272"/>
              <a:gd name="T69" fmla="*/ 2147483646 h 1322"/>
              <a:gd name="T70" fmla="*/ 2147483646 w 272"/>
              <a:gd name="T71" fmla="*/ 2147483646 h 1322"/>
              <a:gd name="T72" fmla="*/ 2147483646 w 272"/>
              <a:gd name="T73" fmla="*/ 2147483646 h 1322"/>
              <a:gd name="T74" fmla="*/ 2147483646 w 272"/>
              <a:gd name="T75" fmla="*/ 2147483646 h 1322"/>
              <a:gd name="T76" fmla="*/ 2147483646 w 272"/>
              <a:gd name="T77" fmla="*/ 2147483646 h 1322"/>
              <a:gd name="T78" fmla="*/ 2147483646 w 272"/>
              <a:gd name="T79" fmla="*/ 2147483646 h 1322"/>
              <a:gd name="T80" fmla="*/ 2147483646 w 272"/>
              <a:gd name="T81" fmla="*/ 2147483646 h 1322"/>
              <a:gd name="T82" fmla="*/ 2147483646 w 272"/>
              <a:gd name="T83" fmla="*/ 2147483646 h 1322"/>
              <a:gd name="T84" fmla="*/ 2147483646 w 272"/>
              <a:gd name="T85" fmla="*/ 2147483646 h 1322"/>
              <a:gd name="T86" fmla="*/ 2147483646 w 272"/>
              <a:gd name="T87" fmla="*/ 2147483646 h 1322"/>
              <a:gd name="T88" fmla="*/ 0 w 272"/>
              <a:gd name="T89" fmla="*/ 2147483646 h 1322"/>
              <a:gd name="T90" fmla="*/ 2147483646 w 272"/>
              <a:gd name="T91" fmla="*/ 2147483646 h 1322"/>
              <a:gd name="T92" fmla="*/ 2147483646 w 272"/>
              <a:gd name="T93" fmla="*/ 2147483646 h 1322"/>
              <a:gd name="T94" fmla="*/ 2147483646 w 272"/>
              <a:gd name="T95" fmla="*/ 2147483646 h 1322"/>
              <a:gd name="T96" fmla="*/ 2147483646 w 272"/>
              <a:gd name="T97" fmla="*/ 2147483646 h 1322"/>
              <a:gd name="T98" fmla="*/ 2147483646 w 272"/>
              <a:gd name="T99" fmla="*/ 2147483646 h 1322"/>
              <a:gd name="T100" fmla="*/ 2147483646 w 272"/>
              <a:gd name="T101" fmla="*/ 2147483646 h 1322"/>
              <a:gd name="T102" fmla="*/ 2147483646 w 272"/>
              <a:gd name="T103" fmla="*/ 2147483646 h 1322"/>
              <a:gd name="T104" fmla="*/ 2147483646 w 272"/>
              <a:gd name="T105" fmla="*/ 2147483646 h 1322"/>
              <a:gd name="T106" fmla="*/ 2147483646 w 272"/>
              <a:gd name="T107" fmla="*/ 2147483646 h 1322"/>
              <a:gd name="T108" fmla="*/ 2147483646 w 272"/>
              <a:gd name="T109" fmla="*/ 2147483646 h 1322"/>
              <a:gd name="T110" fmla="*/ 2147483646 w 272"/>
              <a:gd name="T111" fmla="*/ 2147483646 h 1322"/>
              <a:gd name="T112" fmla="*/ 2147483646 w 272"/>
              <a:gd name="T113" fmla="*/ 2147483646 h 1322"/>
              <a:gd name="T114" fmla="*/ 2147483646 w 272"/>
              <a:gd name="T115" fmla="*/ 0 h 1322"/>
              <a:gd name="T116" fmla="*/ 2147483646 w 272"/>
              <a:gd name="T117" fmla="*/ 0 h 13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2" h="1322">
                <a:moveTo>
                  <a:pt x="222" y="0"/>
                </a:moveTo>
                <a:lnTo>
                  <a:pt x="238" y="2"/>
                </a:lnTo>
                <a:lnTo>
                  <a:pt x="249" y="2"/>
                </a:lnTo>
                <a:lnTo>
                  <a:pt x="259" y="6"/>
                </a:lnTo>
                <a:lnTo>
                  <a:pt x="266" y="10"/>
                </a:lnTo>
                <a:lnTo>
                  <a:pt x="270" y="13"/>
                </a:lnTo>
                <a:lnTo>
                  <a:pt x="272" y="19"/>
                </a:lnTo>
                <a:lnTo>
                  <a:pt x="272" y="25"/>
                </a:lnTo>
                <a:lnTo>
                  <a:pt x="270" y="31"/>
                </a:lnTo>
                <a:lnTo>
                  <a:pt x="238" y="107"/>
                </a:lnTo>
                <a:lnTo>
                  <a:pt x="209" y="184"/>
                </a:lnTo>
                <a:lnTo>
                  <a:pt x="184" y="261"/>
                </a:lnTo>
                <a:lnTo>
                  <a:pt x="165" y="340"/>
                </a:lnTo>
                <a:lnTo>
                  <a:pt x="149" y="420"/>
                </a:lnTo>
                <a:lnTo>
                  <a:pt x="138" y="499"/>
                </a:lnTo>
                <a:lnTo>
                  <a:pt x="132" y="580"/>
                </a:lnTo>
                <a:lnTo>
                  <a:pt x="130" y="660"/>
                </a:lnTo>
                <a:lnTo>
                  <a:pt x="132" y="739"/>
                </a:lnTo>
                <a:lnTo>
                  <a:pt x="138" y="819"/>
                </a:lnTo>
                <a:lnTo>
                  <a:pt x="149" y="900"/>
                </a:lnTo>
                <a:lnTo>
                  <a:pt x="165" y="979"/>
                </a:lnTo>
                <a:lnTo>
                  <a:pt x="184" y="1057"/>
                </a:lnTo>
                <a:lnTo>
                  <a:pt x="209" y="1136"/>
                </a:lnTo>
                <a:lnTo>
                  <a:pt x="238" y="1213"/>
                </a:lnTo>
                <a:lnTo>
                  <a:pt x="268" y="1290"/>
                </a:lnTo>
                <a:lnTo>
                  <a:pt x="272" y="1305"/>
                </a:lnTo>
                <a:lnTo>
                  <a:pt x="272" y="1311"/>
                </a:lnTo>
                <a:lnTo>
                  <a:pt x="268" y="1315"/>
                </a:lnTo>
                <a:lnTo>
                  <a:pt x="261" y="1318"/>
                </a:lnTo>
                <a:lnTo>
                  <a:pt x="251" y="1320"/>
                </a:lnTo>
                <a:lnTo>
                  <a:pt x="240" y="1322"/>
                </a:lnTo>
                <a:lnTo>
                  <a:pt x="222" y="1322"/>
                </a:lnTo>
                <a:lnTo>
                  <a:pt x="209" y="1322"/>
                </a:lnTo>
                <a:lnTo>
                  <a:pt x="199" y="1322"/>
                </a:lnTo>
                <a:lnTo>
                  <a:pt x="182" y="1318"/>
                </a:lnTo>
                <a:lnTo>
                  <a:pt x="170" y="1315"/>
                </a:lnTo>
                <a:lnTo>
                  <a:pt x="165" y="1307"/>
                </a:lnTo>
                <a:lnTo>
                  <a:pt x="126" y="1230"/>
                </a:lnTo>
                <a:lnTo>
                  <a:pt x="92" y="1151"/>
                </a:lnTo>
                <a:lnTo>
                  <a:pt x="65" y="1073"/>
                </a:lnTo>
                <a:lnTo>
                  <a:pt x="40" y="992"/>
                </a:lnTo>
                <a:lnTo>
                  <a:pt x="23" y="912"/>
                </a:lnTo>
                <a:lnTo>
                  <a:pt x="9" y="829"/>
                </a:lnTo>
                <a:lnTo>
                  <a:pt x="2" y="747"/>
                </a:lnTo>
                <a:lnTo>
                  <a:pt x="0" y="662"/>
                </a:lnTo>
                <a:lnTo>
                  <a:pt x="2" y="578"/>
                </a:lnTo>
                <a:lnTo>
                  <a:pt x="11" y="495"/>
                </a:lnTo>
                <a:lnTo>
                  <a:pt x="25" y="413"/>
                </a:lnTo>
                <a:lnTo>
                  <a:pt x="44" y="330"/>
                </a:lnTo>
                <a:lnTo>
                  <a:pt x="67" y="249"/>
                </a:lnTo>
                <a:lnTo>
                  <a:pt x="96" y="171"/>
                </a:lnTo>
                <a:lnTo>
                  <a:pt x="128" y="92"/>
                </a:lnTo>
                <a:lnTo>
                  <a:pt x="165" y="15"/>
                </a:lnTo>
                <a:lnTo>
                  <a:pt x="169" y="10"/>
                </a:lnTo>
                <a:lnTo>
                  <a:pt x="178" y="6"/>
                </a:lnTo>
                <a:lnTo>
                  <a:pt x="186" y="4"/>
                </a:lnTo>
                <a:lnTo>
                  <a:pt x="195" y="2"/>
                </a:lnTo>
                <a:lnTo>
                  <a:pt x="207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18" name="KSO_Shape"/>
          <p:cNvSpPr>
            <a:spLocks noChangeAspect="1"/>
          </p:cNvSpPr>
          <p:nvPr/>
        </p:nvSpPr>
        <p:spPr bwMode="auto">
          <a:xfrm flipH="1">
            <a:off x="2294907" y="2221033"/>
            <a:ext cx="116853" cy="285389"/>
          </a:xfrm>
          <a:custGeom>
            <a:avLst/>
            <a:gdLst>
              <a:gd name="T0" fmla="*/ 2147483646 w 272"/>
              <a:gd name="T1" fmla="*/ 0 h 1322"/>
              <a:gd name="T2" fmla="*/ 2147483646 w 272"/>
              <a:gd name="T3" fmla="*/ 2147483646 h 1322"/>
              <a:gd name="T4" fmla="*/ 2147483646 w 272"/>
              <a:gd name="T5" fmla="*/ 2147483646 h 1322"/>
              <a:gd name="T6" fmla="*/ 2147483646 w 272"/>
              <a:gd name="T7" fmla="*/ 2147483646 h 1322"/>
              <a:gd name="T8" fmla="*/ 2147483646 w 272"/>
              <a:gd name="T9" fmla="*/ 2147483646 h 1322"/>
              <a:gd name="T10" fmla="*/ 2147483646 w 272"/>
              <a:gd name="T11" fmla="*/ 2147483646 h 1322"/>
              <a:gd name="T12" fmla="*/ 2147483646 w 272"/>
              <a:gd name="T13" fmla="*/ 2147483646 h 1322"/>
              <a:gd name="T14" fmla="*/ 2147483646 w 272"/>
              <a:gd name="T15" fmla="*/ 2147483646 h 1322"/>
              <a:gd name="T16" fmla="*/ 2147483646 w 272"/>
              <a:gd name="T17" fmla="*/ 2147483646 h 1322"/>
              <a:gd name="T18" fmla="*/ 2147483646 w 272"/>
              <a:gd name="T19" fmla="*/ 2147483646 h 1322"/>
              <a:gd name="T20" fmla="*/ 2147483646 w 272"/>
              <a:gd name="T21" fmla="*/ 2147483646 h 1322"/>
              <a:gd name="T22" fmla="*/ 2147483646 w 272"/>
              <a:gd name="T23" fmla="*/ 2147483646 h 1322"/>
              <a:gd name="T24" fmla="*/ 2147483646 w 272"/>
              <a:gd name="T25" fmla="*/ 2147483646 h 1322"/>
              <a:gd name="T26" fmla="*/ 2147483646 w 272"/>
              <a:gd name="T27" fmla="*/ 2147483646 h 1322"/>
              <a:gd name="T28" fmla="*/ 2147483646 w 272"/>
              <a:gd name="T29" fmla="*/ 2147483646 h 1322"/>
              <a:gd name="T30" fmla="*/ 2147483646 w 272"/>
              <a:gd name="T31" fmla="*/ 2147483646 h 1322"/>
              <a:gd name="T32" fmla="*/ 2147483646 w 272"/>
              <a:gd name="T33" fmla="*/ 2147483646 h 1322"/>
              <a:gd name="T34" fmla="*/ 2147483646 w 272"/>
              <a:gd name="T35" fmla="*/ 2147483646 h 1322"/>
              <a:gd name="T36" fmla="*/ 2147483646 w 272"/>
              <a:gd name="T37" fmla="*/ 2147483646 h 1322"/>
              <a:gd name="T38" fmla="*/ 2147483646 w 272"/>
              <a:gd name="T39" fmla="*/ 2147483646 h 1322"/>
              <a:gd name="T40" fmla="*/ 2147483646 w 272"/>
              <a:gd name="T41" fmla="*/ 2147483646 h 1322"/>
              <a:gd name="T42" fmla="*/ 2147483646 w 272"/>
              <a:gd name="T43" fmla="*/ 2147483646 h 1322"/>
              <a:gd name="T44" fmla="*/ 2147483646 w 272"/>
              <a:gd name="T45" fmla="*/ 2147483646 h 1322"/>
              <a:gd name="T46" fmla="*/ 2147483646 w 272"/>
              <a:gd name="T47" fmla="*/ 2147483646 h 1322"/>
              <a:gd name="T48" fmla="*/ 2147483646 w 272"/>
              <a:gd name="T49" fmla="*/ 2147483646 h 1322"/>
              <a:gd name="T50" fmla="*/ 2147483646 w 272"/>
              <a:gd name="T51" fmla="*/ 2147483646 h 1322"/>
              <a:gd name="T52" fmla="*/ 2147483646 w 272"/>
              <a:gd name="T53" fmla="*/ 2147483646 h 1322"/>
              <a:gd name="T54" fmla="*/ 2147483646 w 272"/>
              <a:gd name="T55" fmla="*/ 2147483646 h 1322"/>
              <a:gd name="T56" fmla="*/ 2147483646 w 272"/>
              <a:gd name="T57" fmla="*/ 2147483646 h 1322"/>
              <a:gd name="T58" fmla="*/ 2147483646 w 272"/>
              <a:gd name="T59" fmla="*/ 2147483646 h 1322"/>
              <a:gd name="T60" fmla="*/ 2147483646 w 272"/>
              <a:gd name="T61" fmla="*/ 2147483646 h 1322"/>
              <a:gd name="T62" fmla="*/ 2147483646 w 272"/>
              <a:gd name="T63" fmla="*/ 2147483646 h 1322"/>
              <a:gd name="T64" fmla="*/ 2147483646 w 272"/>
              <a:gd name="T65" fmla="*/ 2147483646 h 1322"/>
              <a:gd name="T66" fmla="*/ 2147483646 w 272"/>
              <a:gd name="T67" fmla="*/ 2147483646 h 1322"/>
              <a:gd name="T68" fmla="*/ 2147483646 w 272"/>
              <a:gd name="T69" fmla="*/ 2147483646 h 1322"/>
              <a:gd name="T70" fmla="*/ 2147483646 w 272"/>
              <a:gd name="T71" fmla="*/ 2147483646 h 1322"/>
              <a:gd name="T72" fmla="*/ 2147483646 w 272"/>
              <a:gd name="T73" fmla="*/ 2147483646 h 1322"/>
              <a:gd name="T74" fmla="*/ 2147483646 w 272"/>
              <a:gd name="T75" fmla="*/ 2147483646 h 1322"/>
              <a:gd name="T76" fmla="*/ 2147483646 w 272"/>
              <a:gd name="T77" fmla="*/ 2147483646 h 1322"/>
              <a:gd name="T78" fmla="*/ 2147483646 w 272"/>
              <a:gd name="T79" fmla="*/ 2147483646 h 1322"/>
              <a:gd name="T80" fmla="*/ 2147483646 w 272"/>
              <a:gd name="T81" fmla="*/ 2147483646 h 1322"/>
              <a:gd name="T82" fmla="*/ 2147483646 w 272"/>
              <a:gd name="T83" fmla="*/ 2147483646 h 1322"/>
              <a:gd name="T84" fmla="*/ 2147483646 w 272"/>
              <a:gd name="T85" fmla="*/ 2147483646 h 1322"/>
              <a:gd name="T86" fmla="*/ 2147483646 w 272"/>
              <a:gd name="T87" fmla="*/ 2147483646 h 1322"/>
              <a:gd name="T88" fmla="*/ 0 w 272"/>
              <a:gd name="T89" fmla="*/ 2147483646 h 1322"/>
              <a:gd name="T90" fmla="*/ 2147483646 w 272"/>
              <a:gd name="T91" fmla="*/ 2147483646 h 1322"/>
              <a:gd name="T92" fmla="*/ 2147483646 w 272"/>
              <a:gd name="T93" fmla="*/ 2147483646 h 1322"/>
              <a:gd name="T94" fmla="*/ 2147483646 w 272"/>
              <a:gd name="T95" fmla="*/ 2147483646 h 1322"/>
              <a:gd name="T96" fmla="*/ 2147483646 w 272"/>
              <a:gd name="T97" fmla="*/ 2147483646 h 1322"/>
              <a:gd name="T98" fmla="*/ 2147483646 w 272"/>
              <a:gd name="T99" fmla="*/ 2147483646 h 1322"/>
              <a:gd name="T100" fmla="*/ 2147483646 w 272"/>
              <a:gd name="T101" fmla="*/ 2147483646 h 1322"/>
              <a:gd name="T102" fmla="*/ 2147483646 w 272"/>
              <a:gd name="T103" fmla="*/ 2147483646 h 1322"/>
              <a:gd name="T104" fmla="*/ 2147483646 w 272"/>
              <a:gd name="T105" fmla="*/ 2147483646 h 1322"/>
              <a:gd name="T106" fmla="*/ 2147483646 w 272"/>
              <a:gd name="T107" fmla="*/ 2147483646 h 1322"/>
              <a:gd name="T108" fmla="*/ 2147483646 w 272"/>
              <a:gd name="T109" fmla="*/ 2147483646 h 1322"/>
              <a:gd name="T110" fmla="*/ 2147483646 w 272"/>
              <a:gd name="T111" fmla="*/ 2147483646 h 1322"/>
              <a:gd name="T112" fmla="*/ 2147483646 w 272"/>
              <a:gd name="T113" fmla="*/ 2147483646 h 1322"/>
              <a:gd name="T114" fmla="*/ 2147483646 w 272"/>
              <a:gd name="T115" fmla="*/ 0 h 1322"/>
              <a:gd name="T116" fmla="*/ 2147483646 w 272"/>
              <a:gd name="T117" fmla="*/ 0 h 13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2" h="1322">
                <a:moveTo>
                  <a:pt x="222" y="0"/>
                </a:moveTo>
                <a:lnTo>
                  <a:pt x="238" y="2"/>
                </a:lnTo>
                <a:lnTo>
                  <a:pt x="249" y="2"/>
                </a:lnTo>
                <a:lnTo>
                  <a:pt x="259" y="6"/>
                </a:lnTo>
                <a:lnTo>
                  <a:pt x="266" y="10"/>
                </a:lnTo>
                <a:lnTo>
                  <a:pt x="270" y="13"/>
                </a:lnTo>
                <a:lnTo>
                  <a:pt x="272" y="19"/>
                </a:lnTo>
                <a:lnTo>
                  <a:pt x="272" y="25"/>
                </a:lnTo>
                <a:lnTo>
                  <a:pt x="270" y="31"/>
                </a:lnTo>
                <a:lnTo>
                  <a:pt x="238" y="107"/>
                </a:lnTo>
                <a:lnTo>
                  <a:pt x="209" y="184"/>
                </a:lnTo>
                <a:lnTo>
                  <a:pt x="184" y="261"/>
                </a:lnTo>
                <a:lnTo>
                  <a:pt x="165" y="340"/>
                </a:lnTo>
                <a:lnTo>
                  <a:pt x="149" y="420"/>
                </a:lnTo>
                <a:lnTo>
                  <a:pt x="138" y="499"/>
                </a:lnTo>
                <a:lnTo>
                  <a:pt x="132" y="580"/>
                </a:lnTo>
                <a:lnTo>
                  <a:pt x="130" y="660"/>
                </a:lnTo>
                <a:lnTo>
                  <a:pt x="132" y="739"/>
                </a:lnTo>
                <a:lnTo>
                  <a:pt x="138" y="819"/>
                </a:lnTo>
                <a:lnTo>
                  <a:pt x="149" y="900"/>
                </a:lnTo>
                <a:lnTo>
                  <a:pt x="165" y="979"/>
                </a:lnTo>
                <a:lnTo>
                  <a:pt x="184" y="1057"/>
                </a:lnTo>
                <a:lnTo>
                  <a:pt x="209" y="1136"/>
                </a:lnTo>
                <a:lnTo>
                  <a:pt x="238" y="1213"/>
                </a:lnTo>
                <a:lnTo>
                  <a:pt x="268" y="1290"/>
                </a:lnTo>
                <a:lnTo>
                  <a:pt x="272" y="1305"/>
                </a:lnTo>
                <a:lnTo>
                  <a:pt x="272" y="1311"/>
                </a:lnTo>
                <a:lnTo>
                  <a:pt x="268" y="1315"/>
                </a:lnTo>
                <a:lnTo>
                  <a:pt x="261" y="1318"/>
                </a:lnTo>
                <a:lnTo>
                  <a:pt x="251" y="1320"/>
                </a:lnTo>
                <a:lnTo>
                  <a:pt x="240" y="1322"/>
                </a:lnTo>
                <a:lnTo>
                  <a:pt x="222" y="1322"/>
                </a:lnTo>
                <a:lnTo>
                  <a:pt x="209" y="1322"/>
                </a:lnTo>
                <a:lnTo>
                  <a:pt x="199" y="1322"/>
                </a:lnTo>
                <a:lnTo>
                  <a:pt x="182" y="1318"/>
                </a:lnTo>
                <a:lnTo>
                  <a:pt x="170" y="1315"/>
                </a:lnTo>
                <a:lnTo>
                  <a:pt x="165" y="1307"/>
                </a:lnTo>
                <a:lnTo>
                  <a:pt x="126" y="1230"/>
                </a:lnTo>
                <a:lnTo>
                  <a:pt x="92" y="1151"/>
                </a:lnTo>
                <a:lnTo>
                  <a:pt x="65" y="1073"/>
                </a:lnTo>
                <a:lnTo>
                  <a:pt x="40" y="992"/>
                </a:lnTo>
                <a:lnTo>
                  <a:pt x="23" y="912"/>
                </a:lnTo>
                <a:lnTo>
                  <a:pt x="9" y="829"/>
                </a:lnTo>
                <a:lnTo>
                  <a:pt x="2" y="747"/>
                </a:lnTo>
                <a:lnTo>
                  <a:pt x="0" y="662"/>
                </a:lnTo>
                <a:lnTo>
                  <a:pt x="2" y="578"/>
                </a:lnTo>
                <a:lnTo>
                  <a:pt x="11" y="495"/>
                </a:lnTo>
                <a:lnTo>
                  <a:pt x="25" y="413"/>
                </a:lnTo>
                <a:lnTo>
                  <a:pt x="44" y="330"/>
                </a:lnTo>
                <a:lnTo>
                  <a:pt x="67" y="249"/>
                </a:lnTo>
                <a:lnTo>
                  <a:pt x="96" y="171"/>
                </a:lnTo>
                <a:lnTo>
                  <a:pt x="128" y="92"/>
                </a:lnTo>
                <a:lnTo>
                  <a:pt x="165" y="15"/>
                </a:lnTo>
                <a:lnTo>
                  <a:pt x="169" y="10"/>
                </a:lnTo>
                <a:lnTo>
                  <a:pt x="178" y="6"/>
                </a:lnTo>
                <a:lnTo>
                  <a:pt x="186" y="4"/>
                </a:lnTo>
                <a:lnTo>
                  <a:pt x="195" y="2"/>
                </a:lnTo>
                <a:lnTo>
                  <a:pt x="207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475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27585" y="1095589"/>
            <a:ext cx="7859214" cy="3492385"/>
            <a:chOff x="324132" y="2121407"/>
            <a:chExt cx="3062958" cy="2001338"/>
          </a:xfrm>
        </p:grpSpPr>
        <p:sp>
          <p:nvSpPr>
            <p:cNvPr id="6" name="任意多边形 5"/>
            <p:cNvSpPr/>
            <p:nvPr/>
          </p:nvSpPr>
          <p:spPr>
            <a:xfrm>
              <a:off x="324132" y="2121407"/>
              <a:ext cx="3062958" cy="200133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highlight>
                    <a:srgbClr val="FFFF00"/>
                  </a:highlight>
                </a:rPr>
                <a:t>aList = [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'Mon.'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'Tues.'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'Wed.'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'Thur.'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'Fri.'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'Sat.'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,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'Sun.'</a:t>
              </a:r>
              <a:r>
                <a:rPr lang="en-US" altLang="zh-CN" sz="2400" dirty="0">
                  <a:highlight>
                    <a:srgbClr val="FFFF00"/>
                  </a:highlight>
                </a:rPr>
                <a:t>]</a:t>
              </a:r>
              <a:endParaRPr lang="zh-CN" altLang="zh-CN" sz="2400" dirty="0">
                <a:highlight>
                  <a:srgbClr val="FFFF00"/>
                </a:highlight>
              </a:endParaRPr>
            </a:p>
            <a:p>
              <a:r>
                <a:rPr lang="en-US" altLang="zh-CN" sz="2400" dirty="0"/>
                <a:t>&gt;&gt;&gt; aList[1]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'Tues.'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aList[-1]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'Sun.'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>
                  <a:highlight>
                    <a:srgbClr val="FFFF00"/>
                  </a:highlight>
                </a:rPr>
                <a:t>aStr</a:t>
              </a:r>
              <a:r>
                <a:rPr lang="en-US" altLang="zh-CN" sz="2400" dirty="0">
                  <a:highlight>
                    <a:srgbClr val="FFFF00"/>
                  </a:highlight>
                </a:rPr>
                <a:t> = </a:t>
              </a:r>
              <a:r>
                <a:rPr lang="en-US" altLang="zh-CN" sz="2400" dirty="0">
                  <a:solidFill>
                    <a:srgbClr val="92D050"/>
                  </a:solidFill>
                  <a:highlight>
                    <a:srgbClr val="FFFF00"/>
                  </a:highlight>
                </a:rPr>
                <a:t>'apple'</a:t>
              </a:r>
              <a:endParaRPr lang="zh-CN" altLang="zh-CN" sz="2400" dirty="0">
                <a:solidFill>
                  <a:srgbClr val="92D050"/>
                </a:solidFill>
                <a:highlight>
                  <a:srgbClr val="FFFF00"/>
                </a:highlight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/>
                <a:t>aStr</a:t>
              </a:r>
              <a:r>
                <a:rPr lang="en-US" altLang="zh-CN" sz="2400" dirty="0"/>
                <a:t>[1]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'p'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408322" y="2121407"/>
              <a:ext cx="280604" cy="20630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55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grpSp>
        <p:nvGrpSpPr>
          <p:cNvPr id="8" name="组合 7"/>
          <p:cNvGrpSpPr>
            <a:grpSpLocks noChangeAspect="1"/>
          </p:cNvGrpSpPr>
          <p:nvPr/>
        </p:nvGrpSpPr>
        <p:grpSpPr>
          <a:xfrm>
            <a:off x="3419872" y="969574"/>
            <a:ext cx="4752528" cy="3906432"/>
            <a:chOff x="-815694" y="1587498"/>
            <a:chExt cx="2707053" cy="2109678"/>
          </a:xfrm>
        </p:grpSpPr>
        <p:sp>
          <p:nvSpPr>
            <p:cNvPr id="10" name="椭圆形标注 9"/>
            <p:cNvSpPr/>
            <p:nvPr/>
          </p:nvSpPr>
          <p:spPr>
            <a:xfrm>
              <a:off x="-733663" y="1587499"/>
              <a:ext cx="328129" cy="204160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-815694" y="1587498"/>
              <a:ext cx="2707053" cy="2109678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lnSpc>
                  <a:spcPct val="90000"/>
                </a:lnSpc>
                <a:defRPr/>
              </a:pPr>
              <a:endParaRPr lang="en-US" altLang="zh-CN" sz="1600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/>
                <a:t>&gt;&gt;&gt; aList = [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'AXP'</a:t>
              </a:r>
              <a:r>
                <a:rPr lang="en-US" altLang="zh-CN" sz="1600" dirty="0"/>
                <a:t>,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1600" dirty="0"/>
                <a:t>,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'CAT'</a:t>
              </a:r>
              <a:r>
                <a:rPr lang="en-US" altLang="zh-CN" sz="1600" dirty="0"/>
                <a:t>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/>
                <a:t>&gt;&gt;&gt; </a:t>
              </a:r>
              <a:r>
                <a:rPr lang="en-US" altLang="zh-CN" sz="1600" dirty="0" err="1"/>
                <a:t>aTuple</a:t>
              </a:r>
              <a:r>
                <a:rPr lang="en-US" altLang="zh-CN" sz="1600" dirty="0"/>
                <a:t> = (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'AXP'</a:t>
              </a:r>
              <a:r>
                <a:rPr lang="en-US" altLang="zh-CN" sz="1600" dirty="0"/>
                <a:t>,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'BA'</a:t>
              </a:r>
              <a:r>
                <a:rPr lang="en-US" altLang="zh-CN" sz="1600" dirty="0"/>
                <a:t>,</a:t>
              </a:r>
              <a:r>
                <a:rPr lang="en-US" altLang="zh-CN" sz="1600" dirty="0">
                  <a:solidFill>
                    <a:srgbClr val="92D050"/>
                  </a:solidFill>
                </a:rPr>
                <a:t>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'CAT'</a:t>
              </a:r>
              <a:r>
                <a:rPr lang="en-US" altLang="zh-CN" sz="1600" dirty="0"/>
                <a:t>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/>
                <a:t>&gt;&gt;&gt; aList[1] =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'INTC'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/>
                <a:t>&gt;&gt;&gt; </a:t>
              </a:r>
              <a:r>
                <a:rPr lang="en-US" altLang="zh-CN" sz="1600" dirty="0">
                  <a:solidFill>
                    <a:srgbClr val="7030A0"/>
                  </a:solidFill>
                </a:rPr>
                <a:t>print</a:t>
              </a:r>
              <a:r>
                <a:rPr lang="en-US" altLang="zh-CN" sz="1600" dirty="0"/>
                <a:t>(aList)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>
                  <a:solidFill>
                    <a:srgbClr val="0070C0"/>
                  </a:solidFill>
                </a:rPr>
                <a:t>['AXP', 'INTC', 'CAT']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/>
                <a:t>&gt;&gt;&gt; </a:t>
              </a:r>
              <a:r>
                <a:rPr lang="en-US" altLang="zh-CN" sz="1600" dirty="0" err="1"/>
                <a:t>aTuple</a:t>
              </a:r>
              <a:r>
                <a:rPr lang="en-US" altLang="zh-CN" sz="1600" dirty="0"/>
                <a:t>[1]= </a:t>
              </a:r>
              <a:r>
                <a:rPr lang="en-US" altLang="zh-CN" sz="1600" dirty="0">
                  <a:solidFill>
                    <a:schemeClr val="accent3"/>
                  </a:solidFill>
                </a:rPr>
                <a:t>'INTC'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1600" dirty="0">
                  <a:solidFill>
                    <a:srgbClr val="C00000"/>
                  </a:solidFill>
                </a:rPr>
                <a:t> (most recent call last):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</a:rPr>
                <a:t>  File "&lt;pyshell#3&gt;", line 1, in &lt;module&gt;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1600" dirty="0" err="1">
                  <a:solidFill>
                    <a:srgbClr val="C00000"/>
                  </a:solidFill>
                </a:rPr>
                <a:t>aTuple</a:t>
              </a:r>
              <a:r>
                <a:rPr lang="en-US" altLang="zh-CN" sz="1600" dirty="0">
                  <a:solidFill>
                    <a:srgbClr val="C00000"/>
                  </a:solidFill>
                </a:rPr>
                <a:t>[1]= 'INTC'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16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1600" dirty="0">
                  <a:solidFill>
                    <a:srgbClr val="C00000"/>
                  </a:solidFill>
                </a:rPr>
                <a:t>: 'tuple' object does not support item assignment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1600" dirty="0"/>
                <a:t>&gt;&gt;&gt; </a:t>
              </a:r>
              <a:r>
                <a:rPr lang="en-US" altLang="zh-CN" sz="1600" dirty="0" err="1"/>
                <a:t>aTuple.sort</a:t>
              </a:r>
              <a:r>
                <a:rPr lang="en-US" altLang="zh-CN" sz="1600" dirty="0"/>
                <a:t>()</a:t>
              </a:r>
              <a:endParaRPr lang="zh-CN" altLang="zh-CN" sz="1600" dirty="0"/>
            </a:p>
            <a:p>
              <a:pPr>
                <a:lnSpc>
                  <a:spcPct val="90000"/>
                </a:lnSpc>
              </a:pPr>
              <a:r>
                <a:rPr lang="en-US" altLang="zh-CN" sz="16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16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1600" dirty="0">
                <a:solidFill>
                  <a:srgbClr val="C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C00000"/>
                  </a:solidFill>
                </a:rPr>
                <a:t>  File "&lt;pyshell#4&gt;", line 1, in &lt;module&gt;</a:t>
              </a:r>
              <a:endParaRPr lang="zh-CN" altLang="zh-CN" sz="1600" dirty="0">
                <a:solidFill>
                  <a:srgbClr val="C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1600" dirty="0" err="1">
                  <a:solidFill>
                    <a:srgbClr val="C00000"/>
                  </a:solidFill>
                </a:rPr>
                <a:t>aTuple.sort</a:t>
              </a:r>
              <a:r>
                <a:rPr lang="en-US" altLang="zh-CN" sz="1600" dirty="0">
                  <a:solidFill>
                    <a:srgbClr val="C00000"/>
                  </a:solidFill>
                </a:rPr>
                <a:t>()</a:t>
              </a:r>
              <a:endParaRPr lang="zh-CN" altLang="zh-CN" sz="1600" dirty="0">
                <a:solidFill>
                  <a:srgbClr val="C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1600" dirty="0" err="1">
                  <a:solidFill>
                    <a:srgbClr val="C00000"/>
                  </a:solidFill>
                </a:rPr>
                <a:t>AttributeError</a:t>
              </a:r>
              <a:r>
                <a:rPr lang="en-US" altLang="zh-CN" sz="1600" dirty="0">
                  <a:solidFill>
                    <a:srgbClr val="C00000"/>
                  </a:solidFill>
                </a:rPr>
                <a:t>: 'tuple' object has no attribute 'sort'</a:t>
              </a:r>
              <a:endParaRPr lang="zh-CN" altLang="zh-CN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0572" y="1174267"/>
            <a:ext cx="1859180" cy="849729"/>
            <a:chOff x="3009254" y="1907908"/>
            <a:chExt cx="1550914" cy="849729"/>
          </a:xfrm>
        </p:grpSpPr>
        <p:sp>
          <p:nvSpPr>
            <p:cNvPr id="16" name="MH_Other_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3009254" y="1907908"/>
              <a:ext cx="1512168" cy="646646"/>
            </a:xfrm>
            <a:prstGeom prst="roundRect">
              <a:avLst>
                <a:gd name="adj" fmla="val 390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/>
            </a:p>
          </p:txBody>
        </p:sp>
        <p:sp>
          <p:nvSpPr>
            <p:cNvPr id="17" name="MH_Other_2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3048000" y="1959769"/>
              <a:ext cx="1512168" cy="797868"/>
            </a:xfrm>
            <a:custGeom>
              <a:avLst/>
              <a:gdLst>
                <a:gd name="connsiteX0" fmla="*/ 106446 w 4557485"/>
                <a:gd name="connsiteY0" fmla="*/ 0 h 3367314"/>
                <a:gd name="connsiteX1" fmla="*/ 4451039 w 4557485"/>
                <a:gd name="connsiteY1" fmla="*/ 0 h 3367314"/>
                <a:gd name="connsiteX2" fmla="*/ 4557485 w 4557485"/>
                <a:gd name="connsiteY2" fmla="*/ 106446 h 3367314"/>
                <a:gd name="connsiteX3" fmla="*/ 4557485 w 4557485"/>
                <a:gd name="connsiteY3" fmla="*/ 2622239 h 3367314"/>
                <a:gd name="connsiteX4" fmla="*/ 4451039 w 4557485"/>
                <a:gd name="connsiteY4" fmla="*/ 2728685 h 3367314"/>
                <a:gd name="connsiteX5" fmla="*/ 3773714 w 4557485"/>
                <a:gd name="connsiteY5" fmla="*/ 2728685 h 3367314"/>
                <a:gd name="connsiteX6" fmla="*/ 3773714 w 4557485"/>
                <a:gd name="connsiteY6" fmla="*/ 3367314 h 3367314"/>
                <a:gd name="connsiteX7" fmla="*/ 3135085 w 4557485"/>
                <a:gd name="connsiteY7" fmla="*/ 2728685 h 3367314"/>
                <a:gd name="connsiteX8" fmla="*/ 106446 w 4557485"/>
                <a:gd name="connsiteY8" fmla="*/ 2728685 h 3367314"/>
                <a:gd name="connsiteX9" fmla="*/ 0 w 4557485"/>
                <a:gd name="connsiteY9" fmla="*/ 2622239 h 3367314"/>
                <a:gd name="connsiteX10" fmla="*/ 0 w 4557485"/>
                <a:gd name="connsiteY10" fmla="*/ 106446 h 3367314"/>
                <a:gd name="connsiteX11" fmla="*/ 106446 w 4557485"/>
                <a:gd name="connsiteY11" fmla="*/ 0 h 336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7485" h="3367314">
                  <a:moveTo>
                    <a:pt x="106446" y="0"/>
                  </a:moveTo>
                  <a:lnTo>
                    <a:pt x="4451039" y="0"/>
                  </a:lnTo>
                  <a:cubicBezTo>
                    <a:pt x="4509828" y="0"/>
                    <a:pt x="4557485" y="47657"/>
                    <a:pt x="4557485" y="106446"/>
                  </a:cubicBezTo>
                  <a:lnTo>
                    <a:pt x="4557485" y="2622239"/>
                  </a:lnTo>
                  <a:cubicBezTo>
                    <a:pt x="4557485" y="2681028"/>
                    <a:pt x="4509828" y="2728685"/>
                    <a:pt x="4451039" y="2728685"/>
                  </a:cubicBezTo>
                  <a:lnTo>
                    <a:pt x="3773714" y="2728685"/>
                  </a:lnTo>
                  <a:lnTo>
                    <a:pt x="3773714" y="3367314"/>
                  </a:lnTo>
                  <a:lnTo>
                    <a:pt x="3135085" y="2728685"/>
                  </a:lnTo>
                  <a:lnTo>
                    <a:pt x="106446" y="2728685"/>
                  </a:lnTo>
                  <a:cubicBezTo>
                    <a:pt x="47657" y="2728685"/>
                    <a:pt x="0" y="2681028"/>
                    <a:pt x="0" y="2622239"/>
                  </a:cubicBezTo>
                  <a:lnTo>
                    <a:pt x="0" y="106446"/>
                  </a:lnTo>
                  <a:cubicBezTo>
                    <a:pt x="0" y="47657"/>
                    <a:pt x="47657" y="0"/>
                    <a:pt x="1064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元组不可变</a:t>
              </a:r>
            </a:p>
          </p:txBody>
        </p:sp>
      </p:grpSp>
      <p:sp>
        <p:nvSpPr>
          <p:cNvPr id="18" name="KSO_Shape"/>
          <p:cNvSpPr>
            <a:spLocks noChangeAspect="1"/>
          </p:cNvSpPr>
          <p:nvPr/>
        </p:nvSpPr>
        <p:spPr bwMode="auto">
          <a:xfrm>
            <a:off x="1808533" y="2049169"/>
            <a:ext cx="130464" cy="285388"/>
          </a:xfrm>
          <a:custGeom>
            <a:avLst/>
            <a:gdLst>
              <a:gd name="T0" fmla="*/ 2147483646 w 272"/>
              <a:gd name="T1" fmla="*/ 0 h 1322"/>
              <a:gd name="T2" fmla="*/ 2147483646 w 272"/>
              <a:gd name="T3" fmla="*/ 2147483646 h 1322"/>
              <a:gd name="T4" fmla="*/ 2147483646 w 272"/>
              <a:gd name="T5" fmla="*/ 2147483646 h 1322"/>
              <a:gd name="T6" fmla="*/ 2147483646 w 272"/>
              <a:gd name="T7" fmla="*/ 2147483646 h 1322"/>
              <a:gd name="T8" fmla="*/ 2147483646 w 272"/>
              <a:gd name="T9" fmla="*/ 2147483646 h 1322"/>
              <a:gd name="T10" fmla="*/ 2147483646 w 272"/>
              <a:gd name="T11" fmla="*/ 2147483646 h 1322"/>
              <a:gd name="T12" fmla="*/ 2147483646 w 272"/>
              <a:gd name="T13" fmla="*/ 2147483646 h 1322"/>
              <a:gd name="T14" fmla="*/ 2147483646 w 272"/>
              <a:gd name="T15" fmla="*/ 2147483646 h 1322"/>
              <a:gd name="T16" fmla="*/ 2147483646 w 272"/>
              <a:gd name="T17" fmla="*/ 2147483646 h 1322"/>
              <a:gd name="T18" fmla="*/ 2147483646 w 272"/>
              <a:gd name="T19" fmla="*/ 2147483646 h 1322"/>
              <a:gd name="T20" fmla="*/ 2147483646 w 272"/>
              <a:gd name="T21" fmla="*/ 2147483646 h 1322"/>
              <a:gd name="T22" fmla="*/ 2147483646 w 272"/>
              <a:gd name="T23" fmla="*/ 2147483646 h 1322"/>
              <a:gd name="T24" fmla="*/ 2147483646 w 272"/>
              <a:gd name="T25" fmla="*/ 2147483646 h 1322"/>
              <a:gd name="T26" fmla="*/ 2147483646 w 272"/>
              <a:gd name="T27" fmla="*/ 2147483646 h 1322"/>
              <a:gd name="T28" fmla="*/ 2147483646 w 272"/>
              <a:gd name="T29" fmla="*/ 2147483646 h 1322"/>
              <a:gd name="T30" fmla="*/ 2147483646 w 272"/>
              <a:gd name="T31" fmla="*/ 2147483646 h 1322"/>
              <a:gd name="T32" fmla="*/ 2147483646 w 272"/>
              <a:gd name="T33" fmla="*/ 2147483646 h 1322"/>
              <a:gd name="T34" fmla="*/ 2147483646 w 272"/>
              <a:gd name="T35" fmla="*/ 2147483646 h 1322"/>
              <a:gd name="T36" fmla="*/ 2147483646 w 272"/>
              <a:gd name="T37" fmla="*/ 2147483646 h 1322"/>
              <a:gd name="T38" fmla="*/ 2147483646 w 272"/>
              <a:gd name="T39" fmla="*/ 2147483646 h 1322"/>
              <a:gd name="T40" fmla="*/ 2147483646 w 272"/>
              <a:gd name="T41" fmla="*/ 2147483646 h 1322"/>
              <a:gd name="T42" fmla="*/ 2147483646 w 272"/>
              <a:gd name="T43" fmla="*/ 2147483646 h 1322"/>
              <a:gd name="T44" fmla="*/ 2147483646 w 272"/>
              <a:gd name="T45" fmla="*/ 2147483646 h 1322"/>
              <a:gd name="T46" fmla="*/ 2147483646 w 272"/>
              <a:gd name="T47" fmla="*/ 2147483646 h 1322"/>
              <a:gd name="T48" fmla="*/ 2147483646 w 272"/>
              <a:gd name="T49" fmla="*/ 2147483646 h 1322"/>
              <a:gd name="T50" fmla="*/ 2147483646 w 272"/>
              <a:gd name="T51" fmla="*/ 2147483646 h 1322"/>
              <a:gd name="T52" fmla="*/ 2147483646 w 272"/>
              <a:gd name="T53" fmla="*/ 2147483646 h 1322"/>
              <a:gd name="T54" fmla="*/ 2147483646 w 272"/>
              <a:gd name="T55" fmla="*/ 2147483646 h 1322"/>
              <a:gd name="T56" fmla="*/ 2147483646 w 272"/>
              <a:gd name="T57" fmla="*/ 2147483646 h 1322"/>
              <a:gd name="T58" fmla="*/ 2147483646 w 272"/>
              <a:gd name="T59" fmla="*/ 2147483646 h 1322"/>
              <a:gd name="T60" fmla="*/ 2147483646 w 272"/>
              <a:gd name="T61" fmla="*/ 2147483646 h 1322"/>
              <a:gd name="T62" fmla="*/ 2147483646 w 272"/>
              <a:gd name="T63" fmla="*/ 2147483646 h 1322"/>
              <a:gd name="T64" fmla="*/ 2147483646 w 272"/>
              <a:gd name="T65" fmla="*/ 2147483646 h 1322"/>
              <a:gd name="T66" fmla="*/ 2147483646 w 272"/>
              <a:gd name="T67" fmla="*/ 2147483646 h 1322"/>
              <a:gd name="T68" fmla="*/ 2147483646 w 272"/>
              <a:gd name="T69" fmla="*/ 2147483646 h 1322"/>
              <a:gd name="T70" fmla="*/ 2147483646 w 272"/>
              <a:gd name="T71" fmla="*/ 2147483646 h 1322"/>
              <a:gd name="T72" fmla="*/ 2147483646 w 272"/>
              <a:gd name="T73" fmla="*/ 2147483646 h 1322"/>
              <a:gd name="T74" fmla="*/ 2147483646 w 272"/>
              <a:gd name="T75" fmla="*/ 2147483646 h 1322"/>
              <a:gd name="T76" fmla="*/ 2147483646 w 272"/>
              <a:gd name="T77" fmla="*/ 2147483646 h 1322"/>
              <a:gd name="T78" fmla="*/ 2147483646 w 272"/>
              <a:gd name="T79" fmla="*/ 2147483646 h 1322"/>
              <a:gd name="T80" fmla="*/ 2147483646 w 272"/>
              <a:gd name="T81" fmla="*/ 2147483646 h 1322"/>
              <a:gd name="T82" fmla="*/ 2147483646 w 272"/>
              <a:gd name="T83" fmla="*/ 2147483646 h 1322"/>
              <a:gd name="T84" fmla="*/ 2147483646 w 272"/>
              <a:gd name="T85" fmla="*/ 2147483646 h 1322"/>
              <a:gd name="T86" fmla="*/ 2147483646 w 272"/>
              <a:gd name="T87" fmla="*/ 2147483646 h 1322"/>
              <a:gd name="T88" fmla="*/ 0 w 272"/>
              <a:gd name="T89" fmla="*/ 2147483646 h 1322"/>
              <a:gd name="T90" fmla="*/ 2147483646 w 272"/>
              <a:gd name="T91" fmla="*/ 2147483646 h 1322"/>
              <a:gd name="T92" fmla="*/ 2147483646 w 272"/>
              <a:gd name="T93" fmla="*/ 2147483646 h 1322"/>
              <a:gd name="T94" fmla="*/ 2147483646 w 272"/>
              <a:gd name="T95" fmla="*/ 2147483646 h 1322"/>
              <a:gd name="T96" fmla="*/ 2147483646 w 272"/>
              <a:gd name="T97" fmla="*/ 2147483646 h 1322"/>
              <a:gd name="T98" fmla="*/ 2147483646 w 272"/>
              <a:gd name="T99" fmla="*/ 2147483646 h 1322"/>
              <a:gd name="T100" fmla="*/ 2147483646 w 272"/>
              <a:gd name="T101" fmla="*/ 2147483646 h 1322"/>
              <a:gd name="T102" fmla="*/ 2147483646 w 272"/>
              <a:gd name="T103" fmla="*/ 2147483646 h 1322"/>
              <a:gd name="T104" fmla="*/ 2147483646 w 272"/>
              <a:gd name="T105" fmla="*/ 2147483646 h 1322"/>
              <a:gd name="T106" fmla="*/ 2147483646 w 272"/>
              <a:gd name="T107" fmla="*/ 2147483646 h 1322"/>
              <a:gd name="T108" fmla="*/ 2147483646 w 272"/>
              <a:gd name="T109" fmla="*/ 2147483646 h 1322"/>
              <a:gd name="T110" fmla="*/ 2147483646 w 272"/>
              <a:gd name="T111" fmla="*/ 2147483646 h 1322"/>
              <a:gd name="T112" fmla="*/ 2147483646 w 272"/>
              <a:gd name="T113" fmla="*/ 2147483646 h 1322"/>
              <a:gd name="T114" fmla="*/ 2147483646 w 272"/>
              <a:gd name="T115" fmla="*/ 0 h 1322"/>
              <a:gd name="T116" fmla="*/ 2147483646 w 272"/>
              <a:gd name="T117" fmla="*/ 0 h 13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2" h="1322">
                <a:moveTo>
                  <a:pt x="222" y="0"/>
                </a:moveTo>
                <a:lnTo>
                  <a:pt x="238" y="2"/>
                </a:lnTo>
                <a:lnTo>
                  <a:pt x="249" y="2"/>
                </a:lnTo>
                <a:lnTo>
                  <a:pt x="259" y="6"/>
                </a:lnTo>
                <a:lnTo>
                  <a:pt x="266" y="10"/>
                </a:lnTo>
                <a:lnTo>
                  <a:pt x="270" y="13"/>
                </a:lnTo>
                <a:lnTo>
                  <a:pt x="272" y="19"/>
                </a:lnTo>
                <a:lnTo>
                  <a:pt x="272" y="25"/>
                </a:lnTo>
                <a:lnTo>
                  <a:pt x="270" y="31"/>
                </a:lnTo>
                <a:lnTo>
                  <a:pt x="238" y="107"/>
                </a:lnTo>
                <a:lnTo>
                  <a:pt x="209" y="184"/>
                </a:lnTo>
                <a:lnTo>
                  <a:pt x="184" y="261"/>
                </a:lnTo>
                <a:lnTo>
                  <a:pt x="165" y="340"/>
                </a:lnTo>
                <a:lnTo>
                  <a:pt x="149" y="420"/>
                </a:lnTo>
                <a:lnTo>
                  <a:pt x="138" y="499"/>
                </a:lnTo>
                <a:lnTo>
                  <a:pt x="132" y="580"/>
                </a:lnTo>
                <a:lnTo>
                  <a:pt x="130" y="660"/>
                </a:lnTo>
                <a:lnTo>
                  <a:pt x="132" y="739"/>
                </a:lnTo>
                <a:lnTo>
                  <a:pt x="138" y="819"/>
                </a:lnTo>
                <a:lnTo>
                  <a:pt x="149" y="900"/>
                </a:lnTo>
                <a:lnTo>
                  <a:pt x="165" y="979"/>
                </a:lnTo>
                <a:lnTo>
                  <a:pt x="184" y="1057"/>
                </a:lnTo>
                <a:lnTo>
                  <a:pt x="209" y="1136"/>
                </a:lnTo>
                <a:lnTo>
                  <a:pt x="238" y="1213"/>
                </a:lnTo>
                <a:lnTo>
                  <a:pt x="268" y="1290"/>
                </a:lnTo>
                <a:lnTo>
                  <a:pt x="272" y="1305"/>
                </a:lnTo>
                <a:lnTo>
                  <a:pt x="272" y="1311"/>
                </a:lnTo>
                <a:lnTo>
                  <a:pt x="268" y="1315"/>
                </a:lnTo>
                <a:lnTo>
                  <a:pt x="261" y="1318"/>
                </a:lnTo>
                <a:lnTo>
                  <a:pt x="251" y="1320"/>
                </a:lnTo>
                <a:lnTo>
                  <a:pt x="240" y="1322"/>
                </a:lnTo>
                <a:lnTo>
                  <a:pt x="222" y="1322"/>
                </a:lnTo>
                <a:lnTo>
                  <a:pt x="209" y="1322"/>
                </a:lnTo>
                <a:lnTo>
                  <a:pt x="199" y="1322"/>
                </a:lnTo>
                <a:lnTo>
                  <a:pt x="182" y="1318"/>
                </a:lnTo>
                <a:lnTo>
                  <a:pt x="170" y="1315"/>
                </a:lnTo>
                <a:lnTo>
                  <a:pt x="165" y="1307"/>
                </a:lnTo>
                <a:lnTo>
                  <a:pt x="126" y="1230"/>
                </a:lnTo>
                <a:lnTo>
                  <a:pt x="92" y="1151"/>
                </a:lnTo>
                <a:lnTo>
                  <a:pt x="65" y="1073"/>
                </a:lnTo>
                <a:lnTo>
                  <a:pt x="40" y="992"/>
                </a:lnTo>
                <a:lnTo>
                  <a:pt x="23" y="912"/>
                </a:lnTo>
                <a:lnTo>
                  <a:pt x="9" y="829"/>
                </a:lnTo>
                <a:lnTo>
                  <a:pt x="2" y="747"/>
                </a:lnTo>
                <a:lnTo>
                  <a:pt x="0" y="662"/>
                </a:lnTo>
                <a:lnTo>
                  <a:pt x="2" y="578"/>
                </a:lnTo>
                <a:lnTo>
                  <a:pt x="11" y="495"/>
                </a:lnTo>
                <a:lnTo>
                  <a:pt x="25" y="413"/>
                </a:lnTo>
                <a:lnTo>
                  <a:pt x="44" y="330"/>
                </a:lnTo>
                <a:lnTo>
                  <a:pt x="67" y="249"/>
                </a:lnTo>
                <a:lnTo>
                  <a:pt x="96" y="171"/>
                </a:lnTo>
                <a:lnTo>
                  <a:pt x="128" y="92"/>
                </a:lnTo>
                <a:lnTo>
                  <a:pt x="165" y="15"/>
                </a:lnTo>
                <a:lnTo>
                  <a:pt x="169" y="10"/>
                </a:lnTo>
                <a:lnTo>
                  <a:pt x="178" y="6"/>
                </a:lnTo>
                <a:lnTo>
                  <a:pt x="186" y="4"/>
                </a:lnTo>
                <a:lnTo>
                  <a:pt x="195" y="2"/>
                </a:lnTo>
                <a:lnTo>
                  <a:pt x="207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19" name="KSO_Shape"/>
          <p:cNvSpPr>
            <a:spLocks noChangeAspect="1"/>
          </p:cNvSpPr>
          <p:nvPr/>
        </p:nvSpPr>
        <p:spPr bwMode="auto">
          <a:xfrm flipH="1">
            <a:off x="2051720" y="2049168"/>
            <a:ext cx="116853" cy="285389"/>
          </a:xfrm>
          <a:custGeom>
            <a:avLst/>
            <a:gdLst>
              <a:gd name="T0" fmla="*/ 2147483646 w 272"/>
              <a:gd name="T1" fmla="*/ 0 h 1322"/>
              <a:gd name="T2" fmla="*/ 2147483646 w 272"/>
              <a:gd name="T3" fmla="*/ 2147483646 h 1322"/>
              <a:gd name="T4" fmla="*/ 2147483646 w 272"/>
              <a:gd name="T5" fmla="*/ 2147483646 h 1322"/>
              <a:gd name="T6" fmla="*/ 2147483646 w 272"/>
              <a:gd name="T7" fmla="*/ 2147483646 h 1322"/>
              <a:gd name="T8" fmla="*/ 2147483646 w 272"/>
              <a:gd name="T9" fmla="*/ 2147483646 h 1322"/>
              <a:gd name="T10" fmla="*/ 2147483646 w 272"/>
              <a:gd name="T11" fmla="*/ 2147483646 h 1322"/>
              <a:gd name="T12" fmla="*/ 2147483646 w 272"/>
              <a:gd name="T13" fmla="*/ 2147483646 h 1322"/>
              <a:gd name="T14" fmla="*/ 2147483646 w 272"/>
              <a:gd name="T15" fmla="*/ 2147483646 h 1322"/>
              <a:gd name="T16" fmla="*/ 2147483646 w 272"/>
              <a:gd name="T17" fmla="*/ 2147483646 h 1322"/>
              <a:gd name="T18" fmla="*/ 2147483646 w 272"/>
              <a:gd name="T19" fmla="*/ 2147483646 h 1322"/>
              <a:gd name="T20" fmla="*/ 2147483646 w 272"/>
              <a:gd name="T21" fmla="*/ 2147483646 h 1322"/>
              <a:gd name="T22" fmla="*/ 2147483646 w 272"/>
              <a:gd name="T23" fmla="*/ 2147483646 h 1322"/>
              <a:gd name="T24" fmla="*/ 2147483646 w 272"/>
              <a:gd name="T25" fmla="*/ 2147483646 h 1322"/>
              <a:gd name="T26" fmla="*/ 2147483646 w 272"/>
              <a:gd name="T27" fmla="*/ 2147483646 h 1322"/>
              <a:gd name="T28" fmla="*/ 2147483646 w 272"/>
              <a:gd name="T29" fmla="*/ 2147483646 h 1322"/>
              <a:gd name="T30" fmla="*/ 2147483646 w 272"/>
              <a:gd name="T31" fmla="*/ 2147483646 h 1322"/>
              <a:gd name="T32" fmla="*/ 2147483646 w 272"/>
              <a:gd name="T33" fmla="*/ 2147483646 h 1322"/>
              <a:gd name="T34" fmla="*/ 2147483646 w 272"/>
              <a:gd name="T35" fmla="*/ 2147483646 h 1322"/>
              <a:gd name="T36" fmla="*/ 2147483646 w 272"/>
              <a:gd name="T37" fmla="*/ 2147483646 h 1322"/>
              <a:gd name="T38" fmla="*/ 2147483646 w 272"/>
              <a:gd name="T39" fmla="*/ 2147483646 h 1322"/>
              <a:gd name="T40" fmla="*/ 2147483646 w 272"/>
              <a:gd name="T41" fmla="*/ 2147483646 h 1322"/>
              <a:gd name="T42" fmla="*/ 2147483646 w 272"/>
              <a:gd name="T43" fmla="*/ 2147483646 h 1322"/>
              <a:gd name="T44" fmla="*/ 2147483646 w 272"/>
              <a:gd name="T45" fmla="*/ 2147483646 h 1322"/>
              <a:gd name="T46" fmla="*/ 2147483646 w 272"/>
              <a:gd name="T47" fmla="*/ 2147483646 h 1322"/>
              <a:gd name="T48" fmla="*/ 2147483646 w 272"/>
              <a:gd name="T49" fmla="*/ 2147483646 h 1322"/>
              <a:gd name="T50" fmla="*/ 2147483646 w 272"/>
              <a:gd name="T51" fmla="*/ 2147483646 h 1322"/>
              <a:gd name="T52" fmla="*/ 2147483646 w 272"/>
              <a:gd name="T53" fmla="*/ 2147483646 h 1322"/>
              <a:gd name="T54" fmla="*/ 2147483646 w 272"/>
              <a:gd name="T55" fmla="*/ 2147483646 h 1322"/>
              <a:gd name="T56" fmla="*/ 2147483646 w 272"/>
              <a:gd name="T57" fmla="*/ 2147483646 h 1322"/>
              <a:gd name="T58" fmla="*/ 2147483646 w 272"/>
              <a:gd name="T59" fmla="*/ 2147483646 h 1322"/>
              <a:gd name="T60" fmla="*/ 2147483646 w 272"/>
              <a:gd name="T61" fmla="*/ 2147483646 h 1322"/>
              <a:gd name="T62" fmla="*/ 2147483646 w 272"/>
              <a:gd name="T63" fmla="*/ 2147483646 h 1322"/>
              <a:gd name="T64" fmla="*/ 2147483646 w 272"/>
              <a:gd name="T65" fmla="*/ 2147483646 h 1322"/>
              <a:gd name="T66" fmla="*/ 2147483646 w 272"/>
              <a:gd name="T67" fmla="*/ 2147483646 h 1322"/>
              <a:gd name="T68" fmla="*/ 2147483646 w 272"/>
              <a:gd name="T69" fmla="*/ 2147483646 h 1322"/>
              <a:gd name="T70" fmla="*/ 2147483646 w 272"/>
              <a:gd name="T71" fmla="*/ 2147483646 h 1322"/>
              <a:gd name="T72" fmla="*/ 2147483646 w 272"/>
              <a:gd name="T73" fmla="*/ 2147483646 h 1322"/>
              <a:gd name="T74" fmla="*/ 2147483646 w 272"/>
              <a:gd name="T75" fmla="*/ 2147483646 h 1322"/>
              <a:gd name="T76" fmla="*/ 2147483646 w 272"/>
              <a:gd name="T77" fmla="*/ 2147483646 h 1322"/>
              <a:gd name="T78" fmla="*/ 2147483646 w 272"/>
              <a:gd name="T79" fmla="*/ 2147483646 h 1322"/>
              <a:gd name="T80" fmla="*/ 2147483646 w 272"/>
              <a:gd name="T81" fmla="*/ 2147483646 h 1322"/>
              <a:gd name="T82" fmla="*/ 2147483646 w 272"/>
              <a:gd name="T83" fmla="*/ 2147483646 h 1322"/>
              <a:gd name="T84" fmla="*/ 2147483646 w 272"/>
              <a:gd name="T85" fmla="*/ 2147483646 h 1322"/>
              <a:gd name="T86" fmla="*/ 2147483646 w 272"/>
              <a:gd name="T87" fmla="*/ 2147483646 h 1322"/>
              <a:gd name="T88" fmla="*/ 0 w 272"/>
              <a:gd name="T89" fmla="*/ 2147483646 h 1322"/>
              <a:gd name="T90" fmla="*/ 2147483646 w 272"/>
              <a:gd name="T91" fmla="*/ 2147483646 h 1322"/>
              <a:gd name="T92" fmla="*/ 2147483646 w 272"/>
              <a:gd name="T93" fmla="*/ 2147483646 h 1322"/>
              <a:gd name="T94" fmla="*/ 2147483646 w 272"/>
              <a:gd name="T95" fmla="*/ 2147483646 h 1322"/>
              <a:gd name="T96" fmla="*/ 2147483646 w 272"/>
              <a:gd name="T97" fmla="*/ 2147483646 h 1322"/>
              <a:gd name="T98" fmla="*/ 2147483646 w 272"/>
              <a:gd name="T99" fmla="*/ 2147483646 h 1322"/>
              <a:gd name="T100" fmla="*/ 2147483646 w 272"/>
              <a:gd name="T101" fmla="*/ 2147483646 h 1322"/>
              <a:gd name="T102" fmla="*/ 2147483646 w 272"/>
              <a:gd name="T103" fmla="*/ 2147483646 h 1322"/>
              <a:gd name="T104" fmla="*/ 2147483646 w 272"/>
              <a:gd name="T105" fmla="*/ 2147483646 h 1322"/>
              <a:gd name="T106" fmla="*/ 2147483646 w 272"/>
              <a:gd name="T107" fmla="*/ 2147483646 h 1322"/>
              <a:gd name="T108" fmla="*/ 2147483646 w 272"/>
              <a:gd name="T109" fmla="*/ 2147483646 h 1322"/>
              <a:gd name="T110" fmla="*/ 2147483646 w 272"/>
              <a:gd name="T111" fmla="*/ 2147483646 h 1322"/>
              <a:gd name="T112" fmla="*/ 2147483646 w 272"/>
              <a:gd name="T113" fmla="*/ 2147483646 h 1322"/>
              <a:gd name="T114" fmla="*/ 2147483646 w 272"/>
              <a:gd name="T115" fmla="*/ 0 h 1322"/>
              <a:gd name="T116" fmla="*/ 2147483646 w 272"/>
              <a:gd name="T117" fmla="*/ 0 h 132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72" h="1322">
                <a:moveTo>
                  <a:pt x="222" y="0"/>
                </a:moveTo>
                <a:lnTo>
                  <a:pt x="238" y="2"/>
                </a:lnTo>
                <a:lnTo>
                  <a:pt x="249" y="2"/>
                </a:lnTo>
                <a:lnTo>
                  <a:pt x="259" y="6"/>
                </a:lnTo>
                <a:lnTo>
                  <a:pt x="266" y="10"/>
                </a:lnTo>
                <a:lnTo>
                  <a:pt x="270" y="13"/>
                </a:lnTo>
                <a:lnTo>
                  <a:pt x="272" y="19"/>
                </a:lnTo>
                <a:lnTo>
                  <a:pt x="272" y="25"/>
                </a:lnTo>
                <a:lnTo>
                  <a:pt x="270" y="31"/>
                </a:lnTo>
                <a:lnTo>
                  <a:pt x="238" y="107"/>
                </a:lnTo>
                <a:lnTo>
                  <a:pt x="209" y="184"/>
                </a:lnTo>
                <a:lnTo>
                  <a:pt x="184" y="261"/>
                </a:lnTo>
                <a:lnTo>
                  <a:pt x="165" y="340"/>
                </a:lnTo>
                <a:lnTo>
                  <a:pt x="149" y="420"/>
                </a:lnTo>
                <a:lnTo>
                  <a:pt x="138" y="499"/>
                </a:lnTo>
                <a:lnTo>
                  <a:pt x="132" y="580"/>
                </a:lnTo>
                <a:lnTo>
                  <a:pt x="130" y="660"/>
                </a:lnTo>
                <a:lnTo>
                  <a:pt x="132" y="739"/>
                </a:lnTo>
                <a:lnTo>
                  <a:pt x="138" y="819"/>
                </a:lnTo>
                <a:lnTo>
                  <a:pt x="149" y="900"/>
                </a:lnTo>
                <a:lnTo>
                  <a:pt x="165" y="979"/>
                </a:lnTo>
                <a:lnTo>
                  <a:pt x="184" y="1057"/>
                </a:lnTo>
                <a:lnTo>
                  <a:pt x="209" y="1136"/>
                </a:lnTo>
                <a:lnTo>
                  <a:pt x="238" y="1213"/>
                </a:lnTo>
                <a:lnTo>
                  <a:pt x="268" y="1290"/>
                </a:lnTo>
                <a:lnTo>
                  <a:pt x="272" y="1305"/>
                </a:lnTo>
                <a:lnTo>
                  <a:pt x="272" y="1311"/>
                </a:lnTo>
                <a:lnTo>
                  <a:pt x="268" y="1315"/>
                </a:lnTo>
                <a:lnTo>
                  <a:pt x="261" y="1318"/>
                </a:lnTo>
                <a:lnTo>
                  <a:pt x="251" y="1320"/>
                </a:lnTo>
                <a:lnTo>
                  <a:pt x="240" y="1322"/>
                </a:lnTo>
                <a:lnTo>
                  <a:pt x="222" y="1322"/>
                </a:lnTo>
                <a:lnTo>
                  <a:pt x="209" y="1322"/>
                </a:lnTo>
                <a:lnTo>
                  <a:pt x="199" y="1322"/>
                </a:lnTo>
                <a:lnTo>
                  <a:pt x="182" y="1318"/>
                </a:lnTo>
                <a:lnTo>
                  <a:pt x="170" y="1315"/>
                </a:lnTo>
                <a:lnTo>
                  <a:pt x="165" y="1307"/>
                </a:lnTo>
                <a:lnTo>
                  <a:pt x="126" y="1230"/>
                </a:lnTo>
                <a:lnTo>
                  <a:pt x="92" y="1151"/>
                </a:lnTo>
                <a:lnTo>
                  <a:pt x="65" y="1073"/>
                </a:lnTo>
                <a:lnTo>
                  <a:pt x="40" y="992"/>
                </a:lnTo>
                <a:lnTo>
                  <a:pt x="23" y="912"/>
                </a:lnTo>
                <a:lnTo>
                  <a:pt x="9" y="829"/>
                </a:lnTo>
                <a:lnTo>
                  <a:pt x="2" y="747"/>
                </a:lnTo>
                <a:lnTo>
                  <a:pt x="0" y="662"/>
                </a:lnTo>
                <a:lnTo>
                  <a:pt x="2" y="578"/>
                </a:lnTo>
                <a:lnTo>
                  <a:pt x="11" y="495"/>
                </a:lnTo>
                <a:lnTo>
                  <a:pt x="25" y="413"/>
                </a:lnTo>
                <a:lnTo>
                  <a:pt x="44" y="330"/>
                </a:lnTo>
                <a:lnTo>
                  <a:pt x="67" y="249"/>
                </a:lnTo>
                <a:lnTo>
                  <a:pt x="96" y="171"/>
                </a:lnTo>
                <a:lnTo>
                  <a:pt x="128" y="92"/>
                </a:lnTo>
                <a:lnTo>
                  <a:pt x="165" y="15"/>
                </a:lnTo>
                <a:lnTo>
                  <a:pt x="169" y="10"/>
                </a:lnTo>
                <a:lnTo>
                  <a:pt x="178" y="6"/>
                </a:lnTo>
                <a:lnTo>
                  <a:pt x="186" y="4"/>
                </a:lnTo>
                <a:lnTo>
                  <a:pt x="195" y="2"/>
                </a:lnTo>
                <a:lnTo>
                  <a:pt x="207" y="0"/>
                </a:lnTo>
                <a:lnTo>
                  <a:pt x="2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06387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3347864" y="1077523"/>
            <a:ext cx="5400599" cy="3366435"/>
            <a:chOff x="-815695" y="1587499"/>
            <a:chExt cx="3076196" cy="1993522"/>
          </a:xfrm>
        </p:grpSpPr>
        <p:sp>
          <p:nvSpPr>
            <p:cNvPr id="12" name="任意多边形 11"/>
            <p:cNvSpPr/>
            <p:nvPr/>
          </p:nvSpPr>
          <p:spPr>
            <a:xfrm>
              <a:off x="-815695" y="1587499"/>
              <a:ext cx="3076196" cy="199352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defRPr/>
              </a:pPr>
              <a:endParaRPr lang="en-US" altLang="zh-CN" dirty="0"/>
            </a:p>
            <a:p>
              <a:pPr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aTuple</a:t>
              </a:r>
              <a:r>
                <a:rPr lang="en-US" altLang="zh-CN" sz="2000" dirty="0"/>
                <a:t> = (3, 5, 2, 4)</a:t>
              </a:r>
            </a:p>
            <a:p>
              <a:pPr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>
                  <a:solidFill>
                    <a:srgbClr val="7030A0"/>
                  </a:solidFill>
                </a:rPr>
                <a:t>sorted</a:t>
              </a:r>
              <a:r>
                <a:rPr lang="en-US" altLang="zh-CN" sz="2000" dirty="0"/>
                <a:t>(</a:t>
              </a:r>
              <a:r>
                <a:rPr lang="en-US" altLang="zh-CN" sz="2000" dirty="0" err="1"/>
                <a:t>aTuple</a:t>
              </a:r>
              <a:r>
                <a:rPr lang="en-US" altLang="zh-CN" sz="2000" dirty="0"/>
                <a:t>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[2, 3, 4, 5]</a:t>
              </a:r>
            </a:p>
            <a:p>
              <a:pPr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aTuple</a:t>
              </a:r>
              <a:endParaRPr lang="en-US" altLang="zh-CN" sz="2000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(3, 5, 2, 4)</a:t>
              </a:r>
            </a:p>
            <a:p>
              <a:pPr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aTuple.sort</a:t>
              </a:r>
              <a:r>
                <a:rPr lang="en-US" altLang="zh-CN" sz="2000" dirty="0"/>
                <a:t>()</a:t>
              </a:r>
            </a:p>
            <a:p>
              <a:pPr>
                <a:defRPr/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</a:p>
            <a:p>
              <a:pPr>
                <a:defRPr/>
              </a:pPr>
              <a:r>
                <a:rPr lang="en-US" altLang="zh-CN" sz="2000" dirty="0">
                  <a:solidFill>
                    <a:srgbClr val="C00000"/>
                  </a:solidFill>
                </a:rPr>
                <a:t>  File "&lt;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stdin</a:t>
              </a:r>
              <a:r>
                <a:rPr lang="en-US" altLang="zh-CN" sz="2000" dirty="0">
                  <a:solidFill>
                    <a:srgbClr val="C00000"/>
                  </a:solidFill>
                </a:rPr>
                <a:t>&gt;", line 1, in &lt;module&gt;</a:t>
              </a:r>
            </a:p>
            <a:p>
              <a:pPr>
                <a:defRPr/>
              </a:pPr>
              <a:r>
                <a:rPr lang="en-US" altLang="zh-CN" sz="2000" dirty="0" err="1">
                  <a:solidFill>
                    <a:srgbClr val="C00000"/>
                  </a:solidFill>
                </a:rPr>
                <a:t>AttributeError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'tuple' object has no attribute 'sort'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  <p:sp>
          <p:nvSpPr>
            <p:cNvPr id="13" name="椭圆形标注 12"/>
            <p:cNvSpPr/>
            <p:nvPr/>
          </p:nvSpPr>
          <p:spPr>
            <a:xfrm>
              <a:off x="-733663" y="1595609"/>
              <a:ext cx="410114" cy="213183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4" name="组合 13"/>
          <p:cNvGrpSpPr>
            <a:grpSpLocks noChangeAspect="1"/>
          </p:cNvGrpSpPr>
          <p:nvPr/>
        </p:nvGrpSpPr>
        <p:grpSpPr>
          <a:xfrm>
            <a:off x="485090" y="1041583"/>
            <a:ext cx="2718757" cy="3402375"/>
            <a:chOff x="-815695" y="1587499"/>
            <a:chExt cx="3097224" cy="1837206"/>
          </a:xfrm>
        </p:grpSpPr>
        <p:sp>
          <p:nvSpPr>
            <p:cNvPr id="15" name="任意多边形 14"/>
            <p:cNvSpPr/>
            <p:nvPr/>
          </p:nvSpPr>
          <p:spPr>
            <a:xfrm>
              <a:off x="-815695" y="1587499"/>
              <a:ext cx="3097224" cy="1837206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pPr>
                <a:lnSpc>
                  <a:spcPct val="90000"/>
                </a:lnSpc>
                <a:defRPr/>
              </a:pPr>
              <a:endParaRPr lang="en-US" altLang="zh-CN" sz="2000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aList = [3, 5, 2, 4]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aList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[3, 5, 2, 4]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>
                  <a:solidFill>
                    <a:srgbClr val="7030A0"/>
                  </a:solidFill>
                </a:rPr>
                <a:t>sorted</a:t>
              </a:r>
              <a:r>
                <a:rPr lang="en-US" altLang="zh-CN" sz="2000" dirty="0"/>
                <a:t>(aList)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[2, 3, 4, 5]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aList</a:t>
              </a:r>
              <a:endParaRPr lang="en-US" altLang="zh-CN" sz="2000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[3, 5, 2, 4]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aList.sort</a:t>
              </a:r>
              <a:r>
                <a:rPr lang="en-US" altLang="zh-CN" sz="2000" dirty="0"/>
                <a:t>()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aList</a:t>
              </a:r>
              <a:endParaRPr lang="en-US" altLang="zh-CN" sz="2000" dirty="0"/>
            </a:p>
            <a:p>
              <a:pPr>
                <a:lnSpc>
                  <a:spcPct val="90000"/>
                </a:lnSpc>
                <a:defRPr/>
              </a:pPr>
              <a:r>
                <a:rPr lang="en-US" altLang="zh-CN" sz="2000" dirty="0">
                  <a:solidFill>
                    <a:srgbClr val="0070C0"/>
                  </a:solidFill>
                </a:rPr>
                <a:t>[2, 3, 4, 5]</a:t>
              </a:r>
            </a:p>
          </p:txBody>
        </p:sp>
        <p:sp>
          <p:nvSpPr>
            <p:cNvPr id="16" name="椭圆形标注 15"/>
            <p:cNvSpPr/>
            <p:nvPr/>
          </p:nvSpPr>
          <p:spPr>
            <a:xfrm>
              <a:off x="-733663" y="1595610"/>
              <a:ext cx="820319" cy="194392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31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115616" y="1203598"/>
            <a:ext cx="6491064" cy="3240360"/>
            <a:chOff x="2483768" y="2139702"/>
            <a:chExt cx="4258271" cy="1167160"/>
          </a:xfrm>
        </p:grpSpPr>
        <p:grpSp>
          <p:nvGrpSpPr>
            <p:cNvPr id="24" name="组合 23"/>
            <p:cNvGrpSpPr/>
            <p:nvPr/>
          </p:nvGrpSpPr>
          <p:grpSpPr>
            <a:xfrm>
              <a:off x="4621916" y="2139702"/>
              <a:ext cx="2120123" cy="1167160"/>
              <a:chOff x="4693444" y="1916907"/>
              <a:chExt cx="2530079" cy="2175272"/>
            </a:xfrm>
          </p:grpSpPr>
          <p:sp>
            <p:nvSpPr>
              <p:cNvPr id="25" name="MH_Other_3"/>
              <p:cNvSpPr/>
              <p:nvPr>
                <p:custDataLst>
                  <p:tags r:id="rId7"/>
                </p:custDataLst>
              </p:nvPr>
            </p:nvSpPr>
            <p:spPr>
              <a:xfrm>
                <a:off x="4741069" y="1916907"/>
                <a:ext cx="1120379" cy="602456"/>
              </a:xfrm>
              <a:custGeom>
                <a:avLst/>
                <a:gdLst>
                  <a:gd name="connsiteX0" fmla="*/ 1493838 w 1493838"/>
                  <a:gd name="connsiteY0" fmla="*/ 0 h 803275"/>
                  <a:gd name="connsiteX1" fmla="*/ 1368104 w 1493838"/>
                  <a:gd name="connsiteY1" fmla="*/ 465047 h 803275"/>
                  <a:gd name="connsiteX2" fmla="*/ 356839 w 1493838"/>
                  <a:gd name="connsiteY2" fmla="*/ 584805 h 803275"/>
                  <a:gd name="connsiteX3" fmla="*/ 347525 w 1493838"/>
                  <a:gd name="connsiteY3" fmla="*/ 762124 h 803275"/>
                  <a:gd name="connsiteX4" fmla="*/ 218454 w 1493838"/>
                  <a:gd name="connsiteY4" fmla="*/ 803275 h 803275"/>
                  <a:gd name="connsiteX5" fmla="*/ 148430 w 1493838"/>
                  <a:gd name="connsiteY5" fmla="*/ 609485 h 803275"/>
                  <a:gd name="connsiteX6" fmla="*/ 0 w 1493838"/>
                  <a:gd name="connsiteY6" fmla="*/ 627063 h 803275"/>
                  <a:gd name="connsiteX7" fmla="*/ 14969 w 1493838"/>
                  <a:gd name="connsiteY7" fmla="*/ 156016 h 80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838" h="803275">
                    <a:moveTo>
                      <a:pt x="1493838" y="0"/>
                    </a:moveTo>
                    <a:lnTo>
                      <a:pt x="1368104" y="465047"/>
                    </a:lnTo>
                    <a:lnTo>
                      <a:pt x="356839" y="584805"/>
                    </a:lnTo>
                    <a:lnTo>
                      <a:pt x="347525" y="762124"/>
                    </a:lnTo>
                    <a:lnTo>
                      <a:pt x="218454" y="803275"/>
                    </a:lnTo>
                    <a:lnTo>
                      <a:pt x="148430" y="609485"/>
                    </a:lnTo>
                    <a:lnTo>
                      <a:pt x="0" y="627063"/>
                    </a:lnTo>
                    <a:lnTo>
                      <a:pt x="14969" y="15601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MH_Other_6"/>
              <p:cNvSpPr/>
              <p:nvPr>
                <p:custDataLst>
                  <p:tags r:id="rId8"/>
                </p:custDataLst>
              </p:nvPr>
            </p:nvSpPr>
            <p:spPr>
              <a:xfrm>
                <a:off x="4900612" y="2486025"/>
                <a:ext cx="263129" cy="105966"/>
              </a:xfrm>
              <a:custGeom>
                <a:avLst/>
                <a:gdLst>
                  <a:gd name="connsiteX0" fmla="*/ 137160 w 365760"/>
                  <a:gd name="connsiteY0" fmla="*/ 0 h 146304"/>
                  <a:gd name="connsiteX1" fmla="*/ 365760 w 365760"/>
                  <a:gd name="connsiteY1" fmla="*/ 146304 h 146304"/>
                  <a:gd name="connsiteX2" fmla="*/ 0 w 365760"/>
                  <a:gd name="connsiteY2" fmla="*/ 27432 h 146304"/>
                  <a:gd name="connsiteX3" fmla="*/ 137160 w 365760"/>
                  <a:gd name="connsiteY3" fmla="*/ 0 h 146304"/>
                  <a:gd name="connsiteX0" fmla="*/ 124460 w 353060"/>
                  <a:gd name="connsiteY0" fmla="*/ 0 h 146304"/>
                  <a:gd name="connsiteX1" fmla="*/ 353060 w 353060"/>
                  <a:gd name="connsiteY1" fmla="*/ 146304 h 146304"/>
                  <a:gd name="connsiteX2" fmla="*/ 0 w 353060"/>
                  <a:gd name="connsiteY2" fmla="*/ 59182 h 146304"/>
                  <a:gd name="connsiteX3" fmla="*/ 124460 w 353060"/>
                  <a:gd name="connsiteY3" fmla="*/ 0 h 146304"/>
                  <a:gd name="connsiteX0" fmla="*/ 194310 w 353060"/>
                  <a:gd name="connsiteY0" fmla="*/ 0 h 159004"/>
                  <a:gd name="connsiteX1" fmla="*/ 353060 w 353060"/>
                  <a:gd name="connsiteY1" fmla="*/ 159004 h 159004"/>
                  <a:gd name="connsiteX2" fmla="*/ 0 w 353060"/>
                  <a:gd name="connsiteY2" fmla="*/ 71882 h 159004"/>
                  <a:gd name="connsiteX3" fmla="*/ 194310 w 353060"/>
                  <a:gd name="connsiteY3" fmla="*/ 0 h 159004"/>
                  <a:gd name="connsiteX0" fmla="*/ 166093 w 353060"/>
                  <a:gd name="connsiteY0" fmla="*/ 0 h 133867"/>
                  <a:gd name="connsiteX1" fmla="*/ 353060 w 353060"/>
                  <a:gd name="connsiteY1" fmla="*/ 133867 h 133867"/>
                  <a:gd name="connsiteX2" fmla="*/ 0 w 353060"/>
                  <a:gd name="connsiteY2" fmla="*/ 46745 h 133867"/>
                  <a:gd name="connsiteX3" fmla="*/ 166093 w 353060"/>
                  <a:gd name="connsiteY3" fmla="*/ 0 h 133867"/>
                  <a:gd name="connsiteX0" fmla="*/ 132234 w 353060"/>
                  <a:gd name="connsiteY0" fmla="*/ 0 h 126326"/>
                  <a:gd name="connsiteX1" fmla="*/ 353060 w 353060"/>
                  <a:gd name="connsiteY1" fmla="*/ 126326 h 126326"/>
                  <a:gd name="connsiteX2" fmla="*/ 0 w 353060"/>
                  <a:gd name="connsiteY2" fmla="*/ 39204 h 126326"/>
                  <a:gd name="connsiteX3" fmla="*/ 132234 w 353060"/>
                  <a:gd name="connsiteY3" fmla="*/ 0 h 12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060" h="126326">
                    <a:moveTo>
                      <a:pt x="132234" y="0"/>
                    </a:moveTo>
                    <a:lnTo>
                      <a:pt x="353060" y="126326"/>
                    </a:lnTo>
                    <a:lnTo>
                      <a:pt x="0" y="39204"/>
                    </a:lnTo>
                    <a:lnTo>
                      <a:pt x="132234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MH_Other_7"/>
              <p:cNvSpPr/>
              <p:nvPr>
                <p:custDataLst>
                  <p:tags r:id="rId9"/>
                </p:custDataLst>
              </p:nvPr>
            </p:nvSpPr>
            <p:spPr>
              <a:xfrm>
                <a:off x="5191126" y="2513410"/>
                <a:ext cx="2032397" cy="1578769"/>
              </a:xfrm>
              <a:prstGeom prst="roundRect">
                <a:avLst>
                  <a:gd name="adj" fmla="val 218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MH_Other_8"/>
              <p:cNvSpPr/>
              <p:nvPr>
                <p:custDataLst>
                  <p:tags r:id="rId10"/>
                </p:custDataLst>
              </p:nvPr>
            </p:nvSpPr>
            <p:spPr>
              <a:xfrm>
                <a:off x="5298282" y="2580085"/>
                <a:ext cx="1837135" cy="1406128"/>
              </a:xfrm>
              <a:prstGeom prst="roundRect">
                <a:avLst>
                  <a:gd name="adj" fmla="val 25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MH_Text_2"/>
              <p:cNvSpPr/>
              <p:nvPr>
                <p:custDataLst>
                  <p:tags r:id="rId11"/>
                </p:custDataLst>
              </p:nvPr>
            </p:nvSpPr>
            <p:spPr>
              <a:xfrm>
                <a:off x="5338763" y="2611041"/>
                <a:ext cx="1764506" cy="1328738"/>
              </a:xfrm>
              <a:prstGeom prst="roundRect">
                <a:avLst>
                  <a:gd name="adj" fmla="val 2198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000" tIns="67500" rIns="135000" bIns="67500" anchor="ctr">
                <a:no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3D3D3D"/>
                    </a:solidFill>
                    <a:ea typeface="微软雅黑" panose="020B0503020204020204" pitchFamily="34" charset="-122"/>
                  </a:rPr>
                  <a:t>序列的内建函数</a:t>
                </a:r>
                <a:endParaRPr lang="en-US" altLang="zh-CN" sz="2400" dirty="0">
                  <a:solidFill>
                    <a:srgbClr val="3D3D3D"/>
                  </a:solidFill>
                  <a:ea typeface="微软雅黑" panose="020B0503020204020204" pitchFamily="34" charset="-122"/>
                </a:endParaRPr>
              </a:p>
              <a:p>
                <a:pPr marL="17145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3D3D3D"/>
                    </a:solidFill>
                    <a:ea typeface="微软雅黑" panose="020B0503020204020204" pitchFamily="34" charset="-122"/>
                  </a:rPr>
                  <a:t>返回排序新列表，原列表内容不变</a:t>
                </a:r>
              </a:p>
            </p:txBody>
          </p:sp>
          <p:sp>
            <p:nvSpPr>
              <p:cNvPr id="30" name="MH_SubTitle_2"/>
              <p:cNvSpPr/>
              <p:nvPr>
                <p:custDataLst>
                  <p:tags r:id="rId12"/>
                </p:custDataLst>
              </p:nvPr>
            </p:nvSpPr>
            <p:spPr>
              <a:xfrm rot="21196639">
                <a:off x="4693444" y="1943100"/>
                <a:ext cx="1168004" cy="348854"/>
              </a:xfrm>
              <a:custGeom>
                <a:avLst/>
                <a:gdLst>
                  <a:gd name="connsiteX0" fmla="*/ 2353768 w 2353768"/>
                  <a:gd name="connsiteY0" fmla="*/ 28003 h 703073"/>
                  <a:gd name="connsiteX1" fmla="*/ 2082849 w 2353768"/>
                  <a:gd name="connsiteY1" fmla="*/ 702482 h 703073"/>
                  <a:gd name="connsiteX2" fmla="*/ 0 w 2353768"/>
                  <a:gd name="connsiteY2" fmla="*/ 703073 h 703073"/>
                  <a:gd name="connsiteX3" fmla="*/ 105662 w 2353768"/>
                  <a:gd name="connsiteY3" fmla="*/ 0 h 70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3768" h="703073">
                    <a:moveTo>
                      <a:pt x="2353768" y="28003"/>
                    </a:moveTo>
                    <a:lnTo>
                      <a:pt x="2082849" y="702482"/>
                    </a:lnTo>
                    <a:lnTo>
                      <a:pt x="0" y="703073"/>
                    </a:lnTo>
                    <a:lnTo>
                      <a:pt x="105662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sorted()</a:t>
                </a:r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2483768" y="2139702"/>
              <a:ext cx="2120122" cy="1167160"/>
              <a:chOff x="1901429" y="1916907"/>
              <a:chExt cx="2530078" cy="2175272"/>
            </a:xfrm>
          </p:grpSpPr>
          <p:sp>
            <p:nvSpPr>
              <p:cNvPr id="32" name="MH_Other_1"/>
              <p:cNvSpPr/>
              <p:nvPr>
                <p:custDataLst>
                  <p:tags r:id="rId1"/>
                </p:custDataLst>
              </p:nvPr>
            </p:nvSpPr>
            <p:spPr>
              <a:xfrm>
                <a:off x="2108598" y="2486025"/>
                <a:ext cx="263128" cy="105966"/>
              </a:xfrm>
              <a:custGeom>
                <a:avLst/>
                <a:gdLst>
                  <a:gd name="connsiteX0" fmla="*/ 137160 w 365760"/>
                  <a:gd name="connsiteY0" fmla="*/ 0 h 146304"/>
                  <a:gd name="connsiteX1" fmla="*/ 365760 w 365760"/>
                  <a:gd name="connsiteY1" fmla="*/ 146304 h 146304"/>
                  <a:gd name="connsiteX2" fmla="*/ 0 w 365760"/>
                  <a:gd name="connsiteY2" fmla="*/ 27432 h 146304"/>
                  <a:gd name="connsiteX3" fmla="*/ 137160 w 365760"/>
                  <a:gd name="connsiteY3" fmla="*/ 0 h 146304"/>
                  <a:gd name="connsiteX0" fmla="*/ 124460 w 353060"/>
                  <a:gd name="connsiteY0" fmla="*/ 0 h 146304"/>
                  <a:gd name="connsiteX1" fmla="*/ 353060 w 353060"/>
                  <a:gd name="connsiteY1" fmla="*/ 146304 h 146304"/>
                  <a:gd name="connsiteX2" fmla="*/ 0 w 353060"/>
                  <a:gd name="connsiteY2" fmla="*/ 59182 h 146304"/>
                  <a:gd name="connsiteX3" fmla="*/ 124460 w 353060"/>
                  <a:gd name="connsiteY3" fmla="*/ 0 h 146304"/>
                  <a:gd name="connsiteX0" fmla="*/ 194310 w 353060"/>
                  <a:gd name="connsiteY0" fmla="*/ 0 h 159004"/>
                  <a:gd name="connsiteX1" fmla="*/ 353060 w 353060"/>
                  <a:gd name="connsiteY1" fmla="*/ 159004 h 159004"/>
                  <a:gd name="connsiteX2" fmla="*/ 0 w 353060"/>
                  <a:gd name="connsiteY2" fmla="*/ 71882 h 159004"/>
                  <a:gd name="connsiteX3" fmla="*/ 194310 w 353060"/>
                  <a:gd name="connsiteY3" fmla="*/ 0 h 159004"/>
                  <a:gd name="connsiteX0" fmla="*/ 166093 w 353060"/>
                  <a:gd name="connsiteY0" fmla="*/ 0 h 133867"/>
                  <a:gd name="connsiteX1" fmla="*/ 353060 w 353060"/>
                  <a:gd name="connsiteY1" fmla="*/ 133867 h 133867"/>
                  <a:gd name="connsiteX2" fmla="*/ 0 w 353060"/>
                  <a:gd name="connsiteY2" fmla="*/ 46745 h 133867"/>
                  <a:gd name="connsiteX3" fmla="*/ 166093 w 353060"/>
                  <a:gd name="connsiteY3" fmla="*/ 0 h 133867"/>
                  <a:gd name="connsiteX0" fmla="*/ 132234 w 353060"/>
                  <a:gd name="connsiteY0" fmla="*/ 0 h 126326"/>
                  <a:gd name="connsiteX1" fmla="*/ 353060 w 353060"/>
                  <a:gd name="connsiteY1" fmla="*/ 126326 h 126326"/>
                  <a:gd name="connsiteX2" fmla="*/ 0 w 353060"/>
                  <a:gd name="connsiteY2" fmla="*/ 39204 h 126326"/>
                  <a:gd name="connsiteX3" fmla="*/ 132234 w 353060"/>
                  <a:gd name="connsiteY3" fmla="*/ 0 h 12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060" h="126326">
                    <a:moveTo>
                      <a:pt x="132234" y="0"/>
                    </a:moveTo>
                    <a:lnTo>
                      <a:pt x="353060" y="126326"/>
                    </a:lnTo>
                    <a:lnTo>
                      <a:pt x="0" y="39204"/>
                    </a:lnTo>
                    <a:lnTo>
                      <a:pt x="132234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MH_Other_2"/>
              <p:cNvSpPr/>
              <p:nvPr>
                <p:custDataLst>
                  <p:tags r:id="rId2"/>
                </p:custDataLst>
              </p:nvPr>
            </p:nvSpPr>
            <p:spPr>
              <a:xfrm>
                <a:off x="1949054" y="1916907"/>
                <a:ext cx="1120378" cy="602456"/>
              </a:xfrm>
              <a:custGeom>
                <a:avLst/>
                <a:gdLst>
                  <a:gd name="connsiteX0" fmla="*/ 1493837 w 1493837"/>
                  <a:gd name="connsiteY0" fmla="*/ 0 h 803275"/>
                  <a:gd name="connsiteX1" fmla="*/ 1368103 w 1493837"/>
                  <a:gd name="connsiteY1" fmla="*/ 465047 h 803275"/>
                  <a:gd name="connsiteX2" fmla="*/ 356838 w 1493837"/>
                  <a:gd name="connsiteY2" fmla="*/ 584805 h 803275"/>
                  <a:gd name="connsiteX3" fmla="*/ 347525 w 1493837"/>
                  <a:gd name="connsiteY3" fmla="*/ 762124 h 803275"/>
                  <a:gd name="connsiteX4" fmla="*/ 218454 w 1493837"/>
                  <a:gd name="connsiteY4" fmla="*/ 803275 h 803275"/>
                  <a:gd name="connsiteX5" fmla="*/ 148430 w 1493837"/>
                  <a:gd name="connsiteY5" fmla="*/ 609485 h 803275"/>
                  <a:gd name="connsiteX6" fmla="*/ 0 w 1493837"/>
                  <a:gd name="connsiteY6" fmla="*/ 627063 h 803275"/>
                  <a:gd name="connsiteX7" fmla="*/ 14968 w 1493837"/>
                  <a:gd name="connsiteY7" fmla="*/ 156016 h 803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3837" h="803275">
                    <a:moveTo>
                      <a:pt x="1493837" y="0"/>
                    </a:moveTo>
                    <a:lnTo>
                      <a:pt x="1368103" y="465047"/>
                    </a:lnTo>
                    <a:lnTo>
                      <a:pt x="356838" y="584805"/>
                    </a:lnTo>
                    <a:lnTo>
                      <a:pt x="347525" y="762124"/>
                    </a:lnTo>
                    <a:lnTo>
                      <a:pt x="218454" y="803275"/>
                    </a:lnTo>
                    <a:lnTo>
                      <a:pt x="148430" y="609485"/>
                    </a:lnTo>
                    <a:lnTo>
                      <a:pt x="0" y="627063"/>
                    </a:lnTo>
                    <a:lnTo>
                      <a:pt x="14968" y="156016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MH_Other_4"/>
              <p:cNvSpPr/>
              <p:nvPr>
                <p:custDataLst>
                  <p:tags r:id="rId3"/>
                </p:custDataLst>
              </p:nvPr>
            </p:nvSpPr>
            <p:spPr>
              <a:xfrm>
                <a:off x="2399110" y="2513410"/>
                <a:ext cx="2032397" cy="1578769"/>
              </a:xfrm>
              <a:prstGeom prst="roundRect">
                <a:avLst>
                  <a:gd name="adj" fmla="val 218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MH_Other_5"/>
              <p:cNvSpPr/>
              <p:nvPr>
                <p:custDataLst>
                  <p:tags r:id="rId4"/>
                </p:custDataLst>
              </p:nvPr>
            </p:nvSpPr>
            <p:spPr>
              <a:xfrm>
                <a:off x="2506266" y="2580085"/>
                <a:ext cx="1837134" cy="1406128"/>
              </a:xfrm>
              <a:prstGeom prst="roundRect">
                <a:avLst>
                  <a:gd name="adj" fmla="val 257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2400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6" name="MH_Text_1"/>
              <p:cNvSpPr/>
              <p:nvPr>
                <p:custDataLst>
                  <p:tags r:id="rId5"/>
                </p:custDataLst>
              </p:nvPr>
            </p:nvSpPr>
            <p:spPr>
              <a:xfrm>
                <a:off x="2546748" y="2611041"/>
                <a:ext cx="1764506" cy="1328738"/>
              </a:xfrm>
              <a:prstGeom prst="roundRect">
                <a:avLst>
                  <a:gd name="adj" fmla="val 2198"/>
                </a:avLst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35000" tIns="67500" rIns="135000" bIns="67500" anchor="ctr">
                <a:no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srgbClr val="3D3D3D"/>
                    </a:solidFill>
                    <a:ea typeface="微软雅黑" panose="020B0503020204020204" pitchFamily="34" charset="-122"/>
                  </a:rPr>
                  <a:t>元组没有</a:t>
                </a:r>
                <a:r>
                  <a:rPr lang="en-US" altLang="zh-CN" sz="2400" dirty="0">
                    <a:solidFill>
                      <a:srgbClr val="3D3D3D"/>
                    </a:solidFill>
                    <a:ea typeface="微软雅黑" panose="020B0503020204020204" pitchFamily="34" charset="-122"/>
                  </a:rPr>
                  <a:t>sort</a:t>
                </a:r>
                <a:r>
                  <a:rPr lang="zh-CN" altLang="en-US" sz="2400" dirty="0">
                    <a:solidFill>
                      <a:srgbClr val="3D3D3D"/>
                    </a:solidFill>
                    <a:ea typeface="微软雅黑" panose="020B0503020204020204" pitchFamily="34" charset="-122"/>
                  </a:rPr>
                  <a:t>方法。</a:t>
                </a:r>
              </a:p>
            </p:txBody>
          </p:sp>
          <p:sp>
            <p:nvSpPr>
              <p:cNvPr id="37" name="MH_SubTitle_1"/>
              <p:cNvSpPr/>
              <p:nvPr>
                <p:custDataLst>
                  <p:tags r:id="rId6"/>
                </p:custDataLst>
              </p:nvPr>
            </p:nvSpPr>
            <p:spPr>
              <a:xfrm rot="21196639">
                <a:off x="1901429" y="1943100"/>
                <a:ext cx="1168003" cy="348854"/>
              </a:xfrm>
              <a:custGeom>
                <a:avLst/>
                <a:gdLst>
                  <a:gd name="connsiteX0" fmla="*/ 2353768 w 2353768"/>
                  <a:gd name="connsiteY0" fmla="*/ 28003 h 703073"/>
                  <a:gd name="connsiteX1" fmla="*/ 2082849 w 2353768"/>
                  <a:gd name="connsiteY1" fmla="*/ 702482 h 703073"/>
                  <a:gd name="connsiteX2" fmla="*/ 0 w 2353768"/>
                  <a:gd name="connsiteY2" fmla="*/ 703073 h 703073"/>
                  <a:gd name="connsiteX3" fmla="*/ 105662 w 2353768"/>
                  <a:gd name="connsiteY3" fmla="*/ 0 h 703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3768" h="703073">
                    <a:moveTo>
                      <a:pt x="2353768" y="28003"/>
                    </a:moveTo>
                    <a:lnTo>
                      <a:pt x="2082849" y="702482"/>
                    </a:lnTo>
                    <a:lnTo>
                      <a:pt x="0" y="703073"/>
                    </a:lnTo>
                    <a:lnTo>
                      <a:pt x="105662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sort()</a:t>
                </a:r>
                <a:endParaRPr lang="zh-CN" altLang="en-US" sz="24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753966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3.4.2 </a:t>
            </a:r>
            <a:r>
              <a:rPr lang="zh-CN" altLang="zh-CN" dirty="0"/>
              <a:t>元组的其他特性和作用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4545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元组特性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2627784" y="1077591"/>
            <a:ext cx="6405524" cy="3438373"/>
            <a:chOff x="-916709" y="1587498"/>
            <a:chExt cx="3648604" cy="1926211"/>
          </a:xfrm>
        </p:grpSpPr>
        <p:sp>
          <p:nvSpPr>
            <p:cNvPr id="5" name="任意多边形 4"/>
            <p:cNvSpPr/>
            <p:nvPr/>
          </p:nvSpPr>
          <p:spPr>
            <a:xfrm>
              <a:off x="-916709" y="1587498"/>
              <a:ext cx="3648604" cy="1926211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000" dirty="0"/>
            </a:p>
            <a:p>
              <a:pPr>
                <a:defRPr/>
              </a:pPr>
              <a:endParaRPr lang="en-US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bTuple</a:t>
              </a:r>
              <a:r>
                <a:rPr lang="en-US" altLang="zh-CN" sz="2000" dirty="0"/>
                <a:t> = (1, 2, [3, 4])</a:t>
              </a:r>
              <a:endParaRPr lang="zh-CN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bTuple</a:t>
              </a:r>
              <a:r>
                <a:rPr lang="en-US" altLang="zh-CN" sz="2000" dirty="0"/>
                <a:t>[2] = [5, 6]</a:t>
              </a:r>
              <a:endParaRPr lang="zh-CN" altLang="zh-CN" sz="2000" dirty="0"/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Traceback</a:t>
              </a:r>
              <a:r>
                <a:rPr lang="en-US" altLang="zh-CN" sz="2000" dirty="0">
                  <a:solidFill>
                    <a:srgbClr val="C00000"/>
                  </a:solidFill>
                </a:rPr>
                <a:t> (most recent call last):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File "&lt;pyshell#1&gt;", line 1, in &lt;module&gt;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>
                  <a:solidFill>
                    <a:srgbClr val="C00000"/>
                  </a:solidFill>
                </a:rPr>
                <a:t>    </a:t>
              </a:r>
              <a:r>
                <a:rPr lang="en-US" altLang="zh-CN" sz="2000" dirty="0" err="1">
                  <a:solidFill>
                    <a:srgbClr val="C00000"/>
                  </a:solidFill>
                </a:rPr>
                <a:t>bTuple</a:t>
              </a:r>
              <a:r>
                <a:rPr lang="en-US" altLang="zh-CN" sz="2000" dirty="0">
                  <a:solidFill>
                    <a:srgbClr val="C00000"/>
                  </a:solidFill>
                </a:rPr>
                <a:t>[2] = [5, 6]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 err="1">
                  <a:solidFill>
                    <a:srgbClr val="C00000"/>
                  </a:solidFill>
                </a:rPr>
                <a:t>TypeError</a:t>
              </a:r>
              <a:r>
                <a:rPr lang="en-US" altLang="zh-CN" sz="2000" dirty="0">
                  <a:solidFill>
                    <a:srgbClr val="C00000"/>
                  </a:solidFill>
                </a:rPr>
                <a:t>: 'tuple' object does not support item assignment</a:t>
              </a:r>
              <a:endParaRPr lang="zh-CN" altLang="zh-CN" sz="2000" dirty="0">
                <a:solidFill>
                  <a:srgbClr val="C00000"/>
                </a:solidFill>
              </a:endParaRPr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bTuple</a:t>
              </a:r>
              <a:r>
                <a:rPr lang="en-US" altLang="zh-CN" sz="2000" dirty="0"/>
                <a:t>[2][0] = 5</a:t>
              </a:r>
              <a:endParaRPr lang="zh-CN" altLang="zh-CN" sz="2000" dirty="0"/>
            </a:p>
            <a:p>
              <a:r>
                <a:rPr lang="en-US" altLang="zh-CN" sz="2000" dirty="0"/>
                <a:t>&gt;&gt;&gt; </a:t>
              </a:r>
              <a:r>
                <a:rPr lang="en-US" altLang="zh-CN" sz="2000" dirty="0" err="1"/>
                <a:t>bTuple</a:t>
              </a:r>
              <a:endParaRPr lang="zh-CN" altLang="zh-CN" sz="2000" dirty="0"/>
            </a:p>
            <a:p>
              <a:r>
                <a:rPr lang="en-US" altLang="zh-CN" sz="2000" dirty="0">
                  <a:solidFill>
                    <a:srgbClr val="0070C0"/>
                  </a:solidFill>
                </a:rPr>
                <a:t>(1, 2, [5, 4])</a:t>
              </a:r>
              <a:endParaRPr lang="zh-CN" altLang="zh-CN" sz="2000" dirty="0">
                <a:solidFill>
                  <a:srgbClr val="0070C0"/>
                </a:solidFill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-752645" y="1658088"/>
              <a:ext cx="410114" cy="213183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7213" y="1066953"/>
            <a:ext cx="2170584" cy="1504799"/>
            <a:chOff x="1763688" y="1923678"/>
            <a:chExt cx="1550914" cy="1098598"/>
          </a:xfrm>
        </p:grpSpPr>
        <p:grpSp>
          <p:nvGrpSpPr>
            <p:cNvPr id="8" name="组合 7"/>
            <p:cNvGrpSpPr/>
            <p:nvPr/>
          </p:nvGrpSpPr>
          <p:grpSpPr>
            <a:xfrm>
              <a:off x="1763688" y="1923678"/>
              <a:ext cx="1550914" cy="849729"/>
              <a:chOff x="3009254" y="1907908"/>
              <a:chExt cx="1550914" cy="849729"/>
            </a:xfrm>
          </p:grpSpPr>
          <p:sp>
            <p:nvSpPr>
              <p:cNvPr id="12" name="MH_Other_1"/>
              <p:cNvSpPr>
                <a:spLocks noChangeAspect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3009254" y="1907908"/>
                <a:ext cx="1512168" cy="646646"/>
              </a:xfrm>
              <a:prstGeom prst="roundRect">
                <a:avLst>
                  <a:gd name="adj" fmla="val 3901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/>
              </a:p>
            </p:txBody>
          </p:sp>
          <p:sp>
            <p:nvSpPr>
              <p:cNvPr id="13" name="MH_Other_2"/>
              <p:cNvSpPr>
                <a:spLocks noChangeAspec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3048000" y="1959769"/>
                <a:ext cx="1512168" cy="797868"/>
              </a:xfrm>
              <a:custGeom>
                <a:avLst/>
                <a:gdLst>
                  <a:gd name="connsiteX0" fmla="*/ 106446 w 4557485"/>
                  <a:gd name="connsiteY0" fmla="*/ 0 h 3367314"/>
                  <a:gd name="connsiteX1" fmla="*/ 4451039 w 4557485"/>
                  <a:gd name="connsiteY1" fmla="*/ 0 h 3367314"/>
                  <a:gd name="connsiteX2" fmla="*/ 4557485 w 4557485"/>
                  <a:gd name="connsiteY2" fmla="*/ 106446 h 3367314"/>
                  <a:gd name="connsiteX3" fmla="*/ 4557485 w 4557485"/>
                  <a:gd name="connsiteY3" fmla="*/ 2622239 h 3367314"/>
                  <a:gd name="connsiteX4" fmla="*/ 4451039 w 4557485"/>
                  <a:gd name="connsiteY4" fmla="*/ 2728685 h 3367314"/>
                  <a:gd name="connsiteX5" fmla="*/ 3773714 w 4557485"/>
                  <a:gd name="connsiteY5" fmla="*/ 2728685 h 3367314"/>
                  <a:gd name="connsiteX6" fmla="*/ 3773714 w 4557485"/>
                  <a:gd name="connsiteY6" fmla="*/ 3367314 h 3367314"/>
                  <a:gd name="connsiteX7" fmla="*/ 3135085 w 4557485"/>
                  <a:gd name="connsiteY7" fmla="*/ 2728685 h 3367314"/>
                  <a:gd name="connsiteX8" fmla="*/ 106446 w 4557485"/>
                  <a:gd name="connsiteY8" fmla="*/ 2728685 h 3367314"/>
                  <a:gd name="connsiteX9" fmla="*/ 0 w 4557485"/>
                  <a:gd name="connsiteY9" fmla="*/ 2622239 h 3367314"/>
                  <a:gd name="connsiteX10" fmla="*/ 0 w 4557485"/>
                  <a:gd name="connsiteY10" fmla="*/ 106446 h 3367314"/>
                  <a:gd name="connsiteX11" fmla="*/ 106446 w 4557485"/>
                  <a:gd name="connsiteY11" fmla="*/ 0 h 336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57485" h="3367314">
                    <a:moveTo>
                      <a:pt x="106446" y="0"/>
                    </a:moveTo>
                    <a:lnTo>
                      <a:pt x="4451039" y="0"/>
                    </a:lnTo>
                    <a:cubicBezTo>
                      <a:pt x="4509828" y="0"/>
                      <a:pt x="4557485" y="47657"/>
                      <a:pt x="4557485" y="106446"/>
                    </a:cubicBezTo>
                    <a:lnTo>
                      <a:pt x="4557485" y="2622239"/>
                    </a:lnTo>
                    <a:cubicBezTo>
                      <a:pt x="4557485" y="2681028"/>
                      <a:pt x="4509828" y="2728685"/>
                      <a:pt x="4451039" y="2728685"/>
                    </a:cubicBezTo>
                    <a:lnTo>
                      <a:pt x="3773714" y="2728685"/>
                    </a:lnTo>
                    <a:lnTo>
                      <a:pt x="3773714" y="3367314"/>
                    </a:lnTo>
                    <a:lnTo>
                      <a:pt x="3135085" y="2728685"/>
                    </a:lnTo>
                    <a:lnTo>
                      <a:pt x="106446" y="2728685"/>
                    </a:lnTo>
                    <a:cubicBezTo>
                      <a:pt x="47657" y="2728685"/>
                      <a:pt x="0" y="2681028"/>
                      <a:pt x="0" y="2622239"/>
                    </a:cubicBezTo>
                    <a:lnTo>
                      <a:pt x="0" y="106446"/>
                    </a:lnTo>
                    <a:cubicBezTo>
                      <a:pt x="0" y="47657"/>
                      <a:pt x="47657" y="0"/>
                      <a:pt x="1064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元组的</a:t>
                </a:r>
                <a:endParaRPr lang="en-US" altLang="zh-CN" sz="2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defRPr/>
                </a:pPr>
                <a:r>
                  <a:rPr lang="zh-CN" altLang="en-US" sz="2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可变元素可变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87263" y="2762398"/>
              <a:ext cx="311013" cy="259878"/>
              <a:chOff x="3319699" y="2920781"/>
              <a:chExt cx="311013" cy="259878"/>
            </a:xfrm>
          </p:grpSpPr>
          <p:sp>
            <p:nvSpPr>
              <p:cNvPr id="10" name="KSO_Shape"/>
              <p:cNvSpPr>
                <a:spLocks noChangeAspect="1"/>
              </p:cNvSpPr>
              <p:nvPr/>
            </p:nvSpPr>
            <p:spPr bwMode="auto">
              <a:xfrm>
                <a:off x="3319699" y="2920781"/>
                <a:ext cx="110015" cy="259878"/>
              </a:xfrm>
              <a:custGeom>
                <a:avLst/>
                <a:gdLst>
                  <a:gd name="T0" fmla="*/ 2147483646 w 272"/>
                  <a:gd name="T1" fmla="*/ 0 h 1322"/>
                  <a:gd name="T2" fmla="*/ 2147483646 w 272"/>
                  <a:gd name="T3" fmla="*/ 2147483646 h 1322"/>
                  <a:gd name="T4" fmla="*/ 2147483646 w 272"/>
                  <a:gd name="T5" fmla="*/ 2147483646 h 1322"/>
                  <a:gd name="T6" fmla="*/ 2147483646 w 272"/>
                  <a:gd name="T7" fmla="*/ 2147483646 h 1322"/>
                  <a:gd name="T8" fmla="*/ 2147483646 w 272"/>
                  <a:gd name="T9" fmla="*/ 2147483646 h 1322"/>
                  <a:gd name="T10" fmla="*/ 2147483646 w 272"/>
                  <a:gd name="T11" fmla="*/ 2147483646 h 1322"/>
                  <a:gd name="T12" fmla="*/ 2147483646 w 272"/>
                  <a:gd name="T13" fmla="*/ 2147483646 h 1322"/>
                  <a:gd name="T14" fmla="*/ 2147483646 w 272"/>
                  <a:gd name="T15" fmla="*/ 2147483646 h 1322"/>
                  <a:gd name="T16" fmla="*/ 2147483646 w 272"/>
                  <a:gd name="T17" fmla="*/ 2147483646 h 1322"/>
                  <a:gd name="T18" fmla="*/ 2147483646 w 272"/>
                  <a:gd name="T19" fmla="*/ 2147483646 h 1322"/>
                  <a:gd name="T20" fmla="*/ 2147483646 w 272"/>
                  <a:gd name="T21" fmla="*/ 2147483646 h 1322"/>
                  <a:gd name="T22" fmla="*/ 2147483646 w 272"/>
                  <a:gd name="T23" fmla="*/ 2147483646 h 1322"/>
                  <a:gd name="T24" fmla="*/ 2147483646 w 272"/>
                  <a:gd name="T25" fmla="*/ 2147483646 h 1322"/>
                  <a:gd name="T26" fmla="*/ 2147483646 w 272"/>
                  <a:gd name="T27" fmla="*/ 2147483646 h 1322"/>
                  <a:gd name="T28" fmla="*/ 2147483646 w 272"/>
                  <a:gd name="T29" fmla="*/ 2147483646 h 1322"/>
                  <a:gd name="T30" fmla="*/ 2147483646 w 272"/>
                  <a:gd name="T31" fmla="*/ 2147483646 h 1322"/>
                  <a:gd name="T32" fmla="*/ 2147483646 w 272"/>
                  <a:gd name="T33" fmla="*/ 2147483646 h 1322"/>
                  <a:gd name="T34" fmla="*/ 2147483646 w 272"/>
                  <a:gd name="T35" fmla="*/ 2147483646 h 1322"/>
                  <a:gd name="T36" fmla="*/ 2147483646 w 272"/>
                  <a:gd name="T37" fmla="*/ 2147483646 h 1322"/>
                  <a:gd name="T38" fmla="*/ 2147483646 w 272"/>
                  <a:gd name="T39" fmla="*/ 2147483646 h 1322"/>
                  <a:gd name="T40" fmla="*/ 2147483646 w 272"/>
                  <a:gd name="T41" fmla="*/ 2147483646 h 1322"/>
                  <a:gd name="T42" fmla="*/ 2147483646 w 272"/>
                  <a:gd name="T43" fmla="*/ 2147483646 h 1322"/>
                  <a:gd name="T44" fmla="*/ 2147483646 w 272"/>
                  <a:gd name="T45" fmla="*/ 2147483646 h 1322"/>
                  <a:gd name="T46" fmla="*/ 2147483646 w 272"/>
                  <a:gd name="T47" fmla="*/ 2147483646 h 1322"/>
                  <a:gd name="T48" fmla="*/ 2147483646 w 272"/>
                  <a:gd name="T49" fmla="*/ 2147483646 h 1322"/>
                  <a:gd name="T50" fmla="*/ 2147483646 w 272"/>
                  <a:gd name="T51" fmla="*/ 2147483646 h 1322"/>
                  <a:gd name="T52" fmla="*/ 2147483646 w 272"/>
                  <a:gd name="T53" fmla="*/ 2147483646 h 1322"/>
                  <a:gd name="T54" fmla="*/ 2147483646 w 272"/>
                  <a:gd name="T55" fmla="*/ 2147483646 h 1322"/>
                  <a:gd name="T56" fmla="*/ 2147483646 w 272"/>
                  <a:gd name="T57" fmla="*/ 2147483646 h 1322"/>
                  <a:gd name="T58" fmla="*/ 2147483646 w 272"/>
                  <a:gd name="T59" fmla="*/ 2147483646 h 1322"/>
                  <a:gd name="T60" fmla="*/ 2147483646 w 272"/>
                  <a:gd name="T61" fmla="*/ 2147483646 h 1322"/>
                  <a:gd name="T62" fmla="*/ 2147483646 w 272"/>
                  <a:gd name="T63" fmla="*/ 2147483646 h 1322"/>
                  <a:gd name="T64" fmla="*/ 2147483646 w 272"/>
                  <a:gd name="T65" fmla="*/ 2147483646 h 1322"/>
                  <a:gd name="T66" fmla="*/ 2147483646 w 272"/>
                  <a:gd name="T67" fmla="*/ 2147483646 h 1322"/>
                  <a:gd name="T68" fmla="*/ 2147483646 w 272"/>
                  <a:gd name="T69" fmla="*/ 2147483646 h 1322"/>
                  <a:gd name="T70" fmla="*/ 2147483646 w 272"/>
                  <a:gd name="T71" fmla="*/ 2147483646 h 1322"/>
                  <a:gd name="T72" fmla="*/ 2147483646 w 272"/>
                  <a:gd name="T73" fmla="*/ 2147483646 h 1322"/>
                  <a:gd name="T74" fmla="*/ 2147483646 w 272"/>
                  <a:gd name="T75" fmla="*/ 2147483646 h 1322"/>
                  <a:gd name="T76" fmla="*/ 2147483646 w 272"/>
                  <a:gd name="T77" fmla="*/ 2147483646 h 1322"/>
                  <a:gd name="T78" fmla="*/ 2147483646 w 272"/>
                  <a:gd name="T79" fmla="*/ 2147483646 h 1322"/>
                  <a:gd name="T80" fmla="*/ 2147483646 w 272"/>
                  <a:gd name="T81" fmla="*/ 2147483646 h 1322"/>
                  <a:gd name="T82" fmla="*/ 2147483646 w 272"/>
                  <a:gd name="T83" fmla="*/ 2147483646 h 1322"/>
                  <a:gd name="T84" fmla="*/ 2147483646 w 272"/>
                  <a:gd name="T85" fmla="*/ 2147483646 h 1322"/>
                  <a:gd name="T86" fmla="*/ 2147483646 w 272"/>
                  <a:gd name="T87" fmla="*/ 2147483646 h 1322"/>
                  <a:gd name="T88" fmla="*/ 0 w 272"/>
                  <a:gd name="T89" fmla="*/ 2147483646 h 1322"/>
                  <a:gd name="T90" fmla="*/ 2147483646 w 272"/>
                  <a:gd name="T91" fmla="*/ 2147483646 h 1322"/>
                  <a:gd name="T92" fmla="*/ 2147483646 w 272"/>
                  <a:gd name="T93" fmla="*/ 2147483646 h 1322"/>
                  <a:gd name="T94" fmla="*/ 2147483646 w 272"/>
                  <a:gd name="T95" fmla="*/ 2147483646 h 1322"/>
                  <a:gd name="T96" fmla="*/ 2147483646 w 272"/>
                  <a:gd name="T97" fmla="*/ 2147483646 h 1322"/>
                  <a:gd name="T98" fmla="*/ 2147483646 w 272"/>
                  <a:gd name="T99" fmla="*/ 2147483646 h 1322"/>
                  <a:gd name="T100" fmla="*/ 2147483646 w 272"/>
                  <a:gd name="T101" fmla="*/ 2147483646 h 1322"/>
                  <a:gd name="T102" fmla="*/ 2147483646 w 272"/>
                  <a:gd name="T103" fmla="*/ 2147483646 h 1322"/>
                  <a:gd name="T104" fmla="*/ 2147483646 w 272"/>
                  <a:gd name="T105" fmla="*/ 2147483646 h 1322"/>
                  <a:gd name="T106" fmla="*/ 2147483646 w 272"/>
                  <a:gd name="T107" fmla="*/ 2147483646 h 1322"/>
                  <a:gd name="T108" fmla="*/ 2147483646 w 272"/>
                  <a:gd name="T109" fmla="*/ 2147483646 h 1322"/>
                  <a:gd name="T110" fmla="*/ 2147483646 w 272"/>
                  <a:gd name="T111" fmla="*/ 2147483646 h 1322"/>
                  <a:gd name="T112" fmla="*/ 2147483646 w 272"/>
                  <a:gd name="T113" fmla="*/ 2147483646 h 1322"/>
                  <a:gd name="T114" fmla="*/ 2147483646 w 272"/>
                  <a:gd name="T115" fmla="*/ 0 h 1322"/>
                  <a:gd name="T116" fmla="*/ 2147483646 w 272"/>
                  <a:gd name="T117" fmla="*/ 0 h 13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72" h="1322">
                    <a:moveTo>
                      <a:pt x="222" y="0"/>
                    </a:moveTo>
                    <a:lnTo>
                      <a:pt x="238" y="2"/>
                    </a:lnTo>
                    <a:lnTo>
                      <a:pt x="249" y="2"/>
                    </a:lnTo>
                    <a:lnTo>
                      <a:pt x="259" y="6"/>
                    </a:lnTo>
                    <a:lnTo>
                      <a:pt x="266" y="10"/>
                    </a:lnTo>
                    <a:lnTo>
                      <a:pt x="270" y="13"/>
                    </a:lnTo>
                    <a:lnTo>
                      <a:pt x="272" y="19"/>
                    </a:lnTo>
                    <a:lnTo>
                      <a:pt x="272" y="25"/>
                    </a:lnTo>
                    <a:lnTo>
                      <a:pt x="270" y="31"/>
                    </a:lnTo>
                    <a:lnTo>
                      <a:pt x="238" y="107"/>
                    </a:lnTo>
                    <a:lnTo>
                      <a:pt x="209" y="184"/>
                    </a:lnTo>
                    <a:lnTo>
                      <a:pt x="184" y="261"/>
                    </a:lnTo>
                    <a:lnTo>
                      <a:pt x="165" y="340"/>
                    </a:lnTo>
                    <a:lnTo>
                      <a:pt x="149" y="420"/>
                    </a:lnTo>
                    <a:lnTo>
                      <a:pt x="138" y="499"/>
                    </a:lnTo>
                    <a:lnTo>
                      <a:pt x="132" y="580"/>
                    </a:lnTo>
                    <a:lnTo>
                      <a:pt x="130" y="660"/>
                    </a:lnTo>
                    <a:lnTo>
                      <a:pt x="132" y="739"/>
                    </a:lnTo>
                    <a:lnTo>
                      <a:pt x="138" y="819"/>
                    </a:lnTo>
                    <a:lnTo>
                      <a:pt x="149" y="900"/>
                    </a:lnTo>
                    <a:lnTo>
                      <a:pt x="165" y="979"/>
                    </a:lnTo>
                    <a:lnTo>
                      <a:pt x="184" y="1057"/>
                    </a:lnTo>
                    <a:lnTo>
                      <a:pt x="209" y="1136"/>
                    </a:lnTo>
                    <a:lnTo>
                      <a:pt x="238" y="1213"/>
                    </a:lnTo>
                    <a:lnTo>
                      <a:pt x="268" y="1290"/>
                    </a:lnTo>
                    <a:lnTo>
                      <a:pt x="272" y="1305"/>
                    </a:lnTo>
                    <a:lnTo>
                      <a:pt x="272" y="1311"/>
                    </a:lnTo>
                    <a:lnTo>
                      <a:pt x="268" y="1315"/>
                    </a:lnTo>
                    <a:lnTo>
                      <a:pt x="261" y="1318"/>
                    </a:lnTo>
                    <a:lnTo>
                      <a:pt x="251" y="1320"/>
                    </a:lnTo>
                    <a:lnTo>
                      <a:pt x="240" y="1322"/>
                    </a:lnTo>
                    <a:lnTo>
                      <a:pt x="222" y="1322"/>
                    </a:lnTo>
                    <a:lnTo>
                      <a:pt x="209" y="1322"/>
                    </a:lnTo>
                    <a:lnTo>
                      <a:pt x="199" y="1322"/>
                    </a:lnTo>
                    <a:lnTo>
                      <a:pt x="182" y="1318"/>
                    </a:lnTo>
                    <a:lnTo>
                      <a:pt x="170" y="1315"/>
                    </a:lnTo>
                    <a:lnTo>
                      <a:pt x="165" y="1307"/>
                    </a:lnTo>
                    <a:lnTo>
                      <a:pt x="126" y="1230"/>
                    </a:lnTo>
                    <a:lnTo>
                      <a:pt x="92" y="1151"/>
                    </a:lnTo>
                    <a:lnTo>
                      <a:pt x="65" y="1073"/>
                    </a:lnTo>
                    <a:lnTo>
                      <a:pt x="40" y="992"/>
                    </a:lnTo>
                    <a:lnTo>
                      <a:pt x="23" y="912"/>
                    </a:lnTo>
                    <a:lnTo>
                      <a:pt x="9" y="829"/>
                    </a:lnTo>
                    <a:lnTo>
                      <a:pt x="2" y="747"/>
                    </a:lnTo>
                    <a:lnTo>
                      <a:pt x="0" y="662"/>
                    </a:lnTo>
                    <a:lnTo>
                      <a:pt x="2" y="578"/>
                    </a:lnTo>
                    <a:lnTo>
                      <a:pt x="11" y="495"/>
                    </a:lnTo>
                    <a:lnTo>
                      <a:pt x="25" y="413"/>
                    </a:lnTo>
                    <a:lnTo>
                      <a:pt x="44" y="330"/>
                    </a:lnTo>
                    <a:lnTo>
                      <a:pt x="67" y="249"/>
                    </a:lnTo>
                    <a:lnTo>
                      <a:pt x="96" y="171"/>
                    </a:lnTo>
                    <a:lnTo>
                      <a:pt x="128" y="92"/>
                    </a:lnTo>
                    <a:lnTo>
                      <a:pt x="165" y="15"/>
                    </a:lnTo>
                    <a:lnTo>
                      <a:pt x="169" y="10"/>
                    </a:lnTo>
                    <a:lnTo>
                      <a:pt x="178" y="6"/>
                    </a:lnTo>
                    <a:lnTo>
                      <a:pt x="186" y="4"/>
                    </a:lnTo>
                    <a:lnTo>
                      <a:pt x="195" y="2"/>
                    </a:lnTo>
                    <a:lnTo>
                      <a:pt x="207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12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sp>
            <p:nvSpPr>
              <p:cNvPr id="11" name="KSO_Shape"/>
              <p:cNvSpPr>
                <a:spLocks noChangeAspect="1"/>
              </p:cNvSpPr>
              <p:nvPr/>
            </p:nvSpPr>
            <p:spPr bwMode="auto">
              <a:xfrm flipH="1">
                <a:off x="3520697" y="2920781"/>
                <a:ext cx="110015" cy="259878"/>
              </a:xfrm>
              <a:custGeom>
                <a:avLst/>
                <a:gdLst>
                  <a:gd name="T0" fmla="*/ 2147483646 w 272"/>
                  <a:gd name="T1" fmla="*/ 0 h 1322"/>
                  <a:gd name="T2" fmla="*/ 2147483646 w 272"/>
                  <a:gd name="T3" fmla="*/ 2147483646 h 1322"/>
                  <a:gd name="T4" fmla="*/ 2147483646 w 272"/>
                  <a:gd name="T5" fmla="*/ 2147483646 h 1322"/>
                  <a:gd name="T6" fmla="*/ 2147483646 w 272"/>
                  <a:gd name="T7" fmla="*/ 2147483646 h 1322"/>
                  <a:gd name="T8" fmla="*/ 2147483646 w 272"/>
                  <a:gd name="T9" fmla="*/ 2147483646 h 1322"/>
                  <a:gd name="T10" fmla="*/ 2147483646 w 272"/>
                  <a:gd name="T11" fmla="*/ 2147483646 h 1322"/>
                  <a:gd name="T12" fmla="*/ 2147483646 w 272"/>
                  <a:gd name="T13" fmla="*/ 2147483646 h 1322"/>
                  <a:gd name="T14" fmla="*/ 2147483646 w 272"/>
                  <a:gd name="T15" fmla="*/ 2147483646 h 1322"/>
                  <a:gd name="T16" fmla="*/ 2147483646 w 272"/>
                  <a:gd name="T17" fmla="*/ 2147483646 h 1322"/>
                  <a:gd name="T18" fmla="*/ 2147483646 w 272"/>
                  <a:gd name="T19" fmla="*/ 2147483646 h 1322"/>
                  <a:gd name="T20" fmla="*/ 2147483646 w 272"/>
                  <a:gd name="T21" fmla="*/ 2147483646 h 1322"/>
                  <a:gd name="T22" fmla="*/ 2147483646 w 272"/>
                  <a:gd name="T23" fmla="*/ 2147483646 h 1322"/>
                  <a:gd name="T24" fmla="*/ 2147483646 w 272"/>
                  <a:gd name="T25" fmla="*/ 2147483646 h 1322"/>
                  <a:gd name="T26" fmla="*/ 2147483646 w 272"/>
                  <a:gd name="T27" fmla="*/ 2147483646 h 1322"/>
                  <a:gd name="T28" fmla="*/ 2147483646 w 272"/>
                  <a:gd name="T29" fmla="*/ 2147483646 h 1322"/>
                  <a:gd name="T30" fmla="*/ 2147483646 w 272"/>
                  <a:gd name="T31" fmla="*/ 2147483646 h 1322"/>
                  <a:gd name="T32" fmla="*/ 2147483646 w 272"/>
                  <a:gd name="T33" fmla="*/ 2147483646 h 1322"/>
                  <a:gd name="T34" fmla="*/ 2147483646 w 272"/>
                  <a:gd name="T35" fmla="*/ 2147483646 h 1322"/>
                  <a:gd name="T36" fmla="*/ 2147483646 w 272"/>
                  <a:gd name="T37" fmla="*/ 2147483646 h 1322"/>
                  <a:gd name="T38" fmla="*/ 2147483646 w 272"/>
                  <a:gd name="T39" fmla="*/ 2147483646 h 1322"/>
                  <a:gd name="T40" fmla="*/ 2147483646 w 272"/>
                  <a:gd name="T41" fmla="*/ 2147483646 h 1322"/>
                  <a:gd name="T42" fmla="*/ 2147483646 w 272"/>
                  <a:gd name="T43" fmla="*/ 2147483646 h 1322"/>
                  <a:gd name="T44" fmla="*/ 2147483646 w 272"/>
                  <a:gd name="T45" fmla="*/ 2147483646 h 1322"/>
                  <a:gd name="T46" fmla="*/ 2147483646 w 272"/>
                  <a:gd name="T47" fmla="*/ 2147483646 h 1322"/>
                  <a:gd name="T48" fmla="*/ 2147483646 w 272"/>
                  <a:gd name="T49" fmla="*/ 2147483646 h 1322"/>
                  <a:gd name="T50" fmla="*/ 2147483646 w 272"/>
                  <a:gd name="T51" fmla="*/ 2147483646 h 1322"/>
                  <a:gd name="T52" fmla="*/ 2147483646 w 272"/>
                  <a:gd name="T53" fmla="*/ 2147483646 h 1322"/>
                  <a:gd name="T54" fmla="*/ 2147483646 w 272"/>
                  <a:gd name="T55" fmla="*/ 2147483646 h 1322"/>
                  <a:gd name="T56" fmla="*/ 2147483646 w 272"/>
                  <a:gd name="T57" fmla="*/ 2147483646 h 1322"/>
                  <a:gd name="T58" fmla="*/ 2147483646 w 272"/>
                  <a:gd name="T59" fmla="*/ 2147483646 h 1322"/>
                  <a:gd name="T60" fmla="*/ 2147483646 w 272"/>
                  <a:gd name="T61" fmla="*/ 2147483646 h 1322"/>
                  <a:gd name="T62" fmla="*/ 2147483646 w 272"/>
                  <a:gd name="T63" fmla="*/ 2147483646 h 1322"/>
                  <a:gd name="T64" fmla="*/ 2147483646 w 272"/>
                  <a:gd name="T65" fmla="*/ 2147483646 h 1322"/>
                  <a:gd name="T66" fmla="*/ 2147483646 w 272"/>
                  <a:gd name="T67" fmla="*/ 2147483646 h 1322"/>
                  <a:gd name="T68" fmla="*/ 2147483646 w 272"/>
                  <a:gd name="T69" fmla="*/ 2147483646 h 1322"/>
                  <a:gd name="T70" fmla="*/ 2147483646 w 272"/>
                  <a:gd name="T71" fmla="*/ 2147483646 h 1322"/>
                  <a:gd name="T72" fmla="*/ 2147483646 w 272"/>
                  <a:gd name="T73" fmla="*/ 2147483646 h 1322"/>
                  <a:gd name="T74" fmla="*/ 2147483646 w 272"/>
                  <a:gd name="T75" fmla="*/ 2147483646 h 1322"/>
                  <a:gd name="T76" fmla="*/ 2147483646 w 272"/>
                  <a:gd name="T77" fmla="*/ 2147483646 h 1322"/>
                  <a:gd name="T78" fmla="*/ 2147483646 w 272"/>
                  <a:gd name="T79" fmla="*/ 2147483646 h 1322"/>
                  <a:gd name="T80" fmla="*/ 2147483646 w 272"/>
                  <a:gd name="T81" fmla="*/ 2147483646 h 1322"/>
                  <a:gd name="T82" fmla="*/ 2147483646 w 272"/>
                  <a:gd name="T83" fmla="*/ 2147483646 h 1322"/>
                  <a:gd name="T84" fmla="*/ 2147483646 w 272"/>
                  <a:gd name="T85" fmla="*/ 2147483646 h 1322"/>
                  <a:gd name="T86" fmla="*/ 2147483646 w 272"/>
                  <a:gd name="T87" fmla="*/ 2147483646 h 1322"/>
                  <a:gd name="T88" fmla="*/ 0 w 272"/>
                  <a:gd name="T89" fmla="*/ 2147483646 h 1322"/>
                  <a:gd name="T90" fmla="*/ 2147483646 w 272"/>
                  <a:gd name="T91" fmla="*/ 2147483646 h 1322"/>
                  <a:gd name="T92" fmla="*/ 2147483646 w 272"/>
                  <a:gd name="T93" fmla="*/ 2147483646 h 1322"/>
                  <a:gd name="T94" fmla="*/ 2147483646 w 272"/>
                  <a:gd name="T95" fmla="*/ 2147483646 h 1322"/>
                  <a:gd name="T96" fmla="*/ 2147483646 w 272"/>
                  <a:gd name="T97" fmla="*/ 2147483646 h 1322"/>
                  <a:gd name="T98" fmla="*/ 2147483646 w 272"/>
                  <a:gd name="T99" fmla="*/ 2147483646 h 1322"/>
                  <a:gd name="T100" fmla="*/ 2147483646 w 272"/>
                  <a:gd name="T101" fmla="*/ 2147483646 h 1322"/>
                  <a:gd name="T102" fmla="*/ 2147483646 w 272"/>
                  <a:gd name="T103" fmla="*/ 2147483646 h 1322"/>
                  <a:gd name="T104" fmla="*/ 2147483646 w 272"/>
                  <a:gd name="T105" fmla="*/ 2147483646 h 1322"/>
                  <a:gd name="T106" fmla="*/ 2147483646 w 272"/>
                  <a:gd name="T107" fmla="*/ 2147483646 h 1322"/>
                  <a:gd name="T108" fmla="*/ 2147483646 w 272"/>
                  <a:gd name="T109" fmla="*/ 2147483646 h 1322"/>
                  <a:gd name="T110" fmla="*/ 2147483646 w 272"/>
                  <a:gd name="T111" fmla="*/ 2147483646 h 1322"/>
                  <a:gd name="T112" fmla="*/ 2147483646 w 272"/>
                  <a:gd name="T113" fmla="*/ 2147483646 h 1322"/>
                  <a:gd name="T114" fmla="*/ 2147483646 w 272"/>
                  <a:gd name="T115" fmla="*/ 0 h 1322"/>
                  <a:gd name="T116" fmla="*/ 2147483646 w 272"/>
                  <a:gd name="T117" fmla="*/ 0 h 13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72" h="1322">
                    <a:moveTo>
                      <a:pt x="222" y="0"/>
                    </a:moveTo>
                    <a:lnTo>
                      <a:pt x="238" y="2"/>
                    </a:lnTo>
                    <a:lnTo>
                      <a:pt x="249" y="2"/>
                    </a:lnTo>
                    <a:lnTo>
                      <a:pt x="259" y="6"/>
                    </a:lnTo>
                    <a:lnTo>
                      <a:pt x="266" y="10"/>
                    </a:lnTo>
                    <a:lnTo>
                      <a:pt x="270" y="13"/>
                    </a:lnTo>
                    <a:lnTo>
                      <a:pt x="272" y="19"/>
                    </a:lnTo>
                    <a:lnTo>
                      <a:pt x="272" y="25"/>
                    </a:lnTo>
                    <a:lnTo>
                      <a:pt x="270" y="31"/>
                    </a:lnTo>
                    <a:lnTo>
                      <a:pt x="238" y="107"/>
                    </a:lnTo>
                    <a:lnTo>
                      <a:pt x="209" y="184"/>
                    </a:lnTo>
                    <a:lnTo>
                      <a:pt x="184" y="261"/>
                    </a:lnTo>
                    <a:lnTo>
                      <a:pt x="165" y="340"/>
                    </a:lnTo>
                    <a:lnTo>
                      <a:pt x="149" y="420"/>
                    </a:lnTo>
                    <a:lnTo>
                      <a:pt x="138" y="499"/>
                    </a:lnTo>
                    <a:lnTo>
                      <a:pt x="132" y="580"/>
                    </a:lnTo>
                    <a:lnTo>
                      <a:pt x="130" y="660"/>
                    </a:lnTo>
                    <a:lnTo>
                      <a:pt x="132" y="739"/>
                    </a:lnTo>
                    <a:lnTo>
                      <a:pt x="138" y="819"/>
                    </a:lnTo>
                    <a:lnTo>
                      <a:pt x="149" y="900"/>
                    </a:lnTo>
                    <a:lnTo>
                      <a:pt x="165" y="979"/>
                    </a:lnTo>
                    <a:lnTo>
                      <a:pt x="184" y="1057"/>
                    </a:lnTo>
                    <a:lnTo>
                      <a:pt x="209" y="1136"/>
                    </a:lnTo>
                    <a:lnTo>
                      <a:pt x="238" y="1213"/>
                    </a:lnTo>
                    <a:lnTo>
                      <a:pt x="268" y="1290"/>
                    </a:lnTo>
                    <a:lnTo>
                      <a:pt x="272" y="1305"/>
                    </a:lnTo>
                    <a:lnTo>
                      <a:pt x="272" y="1311"/>
                    </a:lnTo>
                    <a:lnTo>
                      <a:pt x="268" y="1315"/>
                    </a:lnTo>
                    <a:lnTo>
                      <a:pt x="261" y="1318"/>
                    </a:lnTo>
                    <a:lnTo>
                      <a:pt x="251" y="1320"/>
                    </a:lnTo>
                    <a:lnTo>
                      <a:pt x="240" y="1322"/>
                    </a:lnTo>
                    <a:lnTo>
                      <a:pt x="222" y="1322"/>
                    </a:lnTo>
                    <a:lnTo>
                      <a:pt x="209" y="1322"/>
                    </a:lnTo>
                    <a:lnTo>
                      <a:pt x="199" y="1322"/>
                    </a:lnTo>
                    <a:lnTo>
                      <a:pt x="182" y="1318"/>
                    </a:lnTo>
                    <a:lnTo>
                      <a:pt x="170" y="1315"/>
                    </a:lnTo>
                    <a:lnTo>
                      <a:pt x="165" y="1307"/>
                    </a:lnTo>
                    <a:lnTo>
                      <a:pt x="126" y="1230"/>
                    </a:lnTo>
                    <a:lnTo>
                      <a:pt x="92" y="1151"/>
                    </a:lnTo>
                    <a:lnTo>
                      <a:pt x="65" y="1073"/>
                    </a:lnTo>
                    <a:lnTo>
                      <a:pt x="40" y="992"/>
                    </a:lnTo>
                    <a:lnTo>
                      <a:pt x="23" y="912"/>
                    </a:lnTo>
                    <a:lnTo>
                      <a:pt x="9" y="829"/>
                    </a:lnTo>
                    <a:lnTo>
                      <a:pt x="2" y="747"/>
                    </a:lnTo>
                    <a:lnTo>
                      <a:pt x="0" y="662"/>
                    </a:lnTo>
                    <a:lnTo>
                      <a:pt x="2" y="578"/>
                    </a:lnTo>
                    <a:lnTo>
                      <a:pt x="11" y="495"/>
                    </a:lnTo>
                    <a:lnTo>
                      <a:pt x="25" y="413"/>
                    </a:lnTo>
                    <a:lnTo>
                      <a:pt x="44" y="330"/>
                    </a:lnTo>
                    <a:lnTo>
                      <a:pt x="67" y="249"/>
                    </a:lnTo>
                    <a:lnTo>
                      <a:pt x="96" y="171"/>
                    </a:lnTo>
                    <a:lnTo>
                      <a:pt x="128" y="92"/>
                    </a:lnTo>
                    <a:lnTo>
                      <a:pt x="165" y="15"/>
                    </a:lnTo>
                    <a:lnTo>
                      <a:pt x="169" y="10"/>
                    </a:lnTo>
                    <a:lnTo>
                      <a:pt x="178" y="6"/>
                    </a:lnTo>
                    <a:lnTo>
                      <a:pt x="186" y="4"/>
                    </a:lnTo>
                    <a:lnTo>
                      <a:pt x="195" y="2"/>
                    </a:lnTo>
                    <a:lnTo>
                      <a:pt x="207" y="0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endParaRPr lang="zh-CN" alt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145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元组的作用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461398" y="1275606"/>
            <a:ext cx="8287067" cy="48605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/>
              <a:t>元组用在什么地方？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1694569" y="1400651"/>
            <a:ext cx="1703387" cy="1908096"/>
            <a:chOff x="1694569" y="1400651"/>
            <a:chExt cx="1703387" cy="1908096"/>
          </a:xfrm>
        </p:grpSpPr>
        <p:sp>
          <p:nvSpPr>
            <p:cNvPr id="47" name="圆角矩形 46"/>
            <p:cNvSpPr/>
            <p:nvPr/>
          </p:nvSpPr>
          <p:spPr>
            <a:xfrm rot="2198707">
              <a:off x="1694569" y="1764506"/>
              <a:ext cx="1611313" cy="1544241"/>
            </a:xfrm>
            <a:prstGeom prst="roundRect">
              <a:avLst/>
            </a:prstGeom>
            <a:solidFill>
              <a:srgbClr val="4BACC6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b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350" kern="0" dirty="0">
                  <a:solidFill>
                    <a:prstClr val="white"/>
                  </a:solidFill>
                  <a:latin typeface="+mn-lt"/>
                  <a:ea typeface="微软雅黑" panose="020B0503020204020204" pitchFamily="34" charset="-122"/>
                </a:rPr>
                <a:t> </a:t>
              </a:r>
              <a:endParaRPr lang="zh-CN" altLang="en-US" sz="1350" kern="0" dirty="0">
                <a:solidFill>
                  <a:prstClr val="white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 rot="2198707">
              <a:off x="1875543" y="1822847"/>
              <a:ext cx="1522413" cy="116085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tIns="252000" rIns="36000" anchor="ctr"/>
            <a:lstStyle/>
            <a:p>
              <a:pPr algn="ctr">
                <a:buClr>
                  <a:srgbClr val="404040"/>
                </a:buClr>
                <a:buSzPts val="1600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在映射类型中当作键使用</a:t>
              </a:r>
            </a:p>
          </p:txBody>
        </p:sp>
        <p:sp>
          <p:nvSpPr>
            <p:cNvPr id="49" name="椭圆 48"/>
            <p:cNvSpPr/>
            <p:nvPr/>
          </p:nvSpPr>
          <p:spPr>
            <a:xfrm>
              <a:off x="2499431" y="1672829"/>
              <a:ext cx="55562" cy="40481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" lastClr="FFFF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pic>
          <p:nvPicPr>
            <p:cNvPr id="50" name="Picture 2" descr="E:\PPT背景\未标题-1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85965">
              <a:off x="2540097" y="1400651"/>
              <a:ext cx="315764" cy="36317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3648781" y="2500523"/>
            <a:ext cx="1612900" cy="1800015"/>
            <a:chOff x="3648781" y="2500523"/>
            <a:chExt cx="1612900" cy="1800015"/>
          </a:xfrm>
        </p:grpSpPr>
        <p:sp>
          <p:nvSpPr>
            <p:cNvPr id="51" name="圆角矩形 42"/>
            <p:cNvSpPr>
              <a:spLocks noChangeArrowheads="1"/>
            </p:cNvSpPr>
            <p:nvPr/>
          </p:nvSpPr>
          <p:spPr bwMode="auto">
            <a:xfrm rot="480613">
              <a:off x="3648781" y="2755107"/>
              <a:ext cx="1612900" cy="1545431"/>
            </a:xfrm>
            <a:prstGeom prst="roundRect">
              <a:avLst>
                <a:gd name="adj" fmla="val 16667"/>
              </a:avLst>
            </a:prstGeom>
            <a:solidFill>
              <a:srgbClr val="F6BB00"/>
            </a:solidFill>
            <a:ln w="3175" algn="ctr">
              <a:solidFill>
                <a:srgbClr val="BFBFBF"/>
              </a:solidFill>
              <a:round/>
              <a:headEnd/>
              <a:tailEnd/>
            </a:ln>
          </p:spPr>
          <p:txBody>
            <a:bodyPr anchor="b"/>
            <a:lstStyle/>
            <a:p>
              <a:pPr algn="ctr" eaLnBrk="1" hangingPunct="1"/>
              <a:endParaRPr lang="zh-CN" altLang="en-US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 rot="480613">
              <a:off x="3728156" y="2781300"/>
              <a:ext cx="1522412" cy="1160860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rIns="36000" anchor="ctr"/>
            <a:lstStyle/>
            <a:p>
              <a:pPr algn="ctr">
                <a:buClr>
                  <a:srgbClr val="404040"/>
                </a:buClr>
                <a:buSzPts val="1600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函数的特殊类型参数</a:t>
              </a:r>
            </a:p>
          </p:txBody>
        </p:sp>
        <p:sp>
          <p:nvSpPr>
            <p:cNvPr id="53" name="椭圆 52"/>
            <p:cNvSpPr/>
            <p:nvPr/>
          </p:nvSpPr>
          <p:spPr>
            <a:xfrm rot="19881906">
              <a:off x="4450469" y="2820592"/>
              <a:ext cx="53975" cy="40481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" lastClr="FFFF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pic>
          <p:nvPicPr>
            <p:cNvPr id="54" name="Picture 2" descr="E:\PPT背景\未标题-1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FFC00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567871">
              <a:off x="4397703" y="2500523"/>
              <a:ext cx="315764" cy="36317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5795081" y="1628323"/>
            <a:ext cx="1651000" cy="1879258"/>
            <a:chOff x="5795081" y="1628323"/>
            <a:chExt cx="1651000" cy="1879258"/>
          </a:xfrm>
        </p:grpSpPr>
        <p:sp>
          <p:nvSpPr>
            <p:cNvPr id="55" name="圆角矩形 54"/>
            <p:cNvSpPr/>
            <p:nvPr/>
          </p:nvSpPr>
          <p:spPr>
            <a:xfrm rot="20346964" flipH="1">
              <a:off x="5833181" y="1963341"/>
              <a:ext cx="1612900" cy="1544240"/>
            </a:xfrm>
            <a:prstGeom prst="roundRect">
              <a:avLst/>
            </a:prstGeom>
            <a:solidFill>
              <a:srgbClr val="92D050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b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圆角矩形 55"/>
            <p:cNvSpPr/>
            <p:nvPr/>
          </p:nvSpPr>
          <p:spPr>
            <a:xfrm rot="20346964" flipH="1">
              <a:off x="5795081" y="1999060"/>
              <a:ext cx="1522412" cy="116085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" rIns="36000" anchor="ctr"/>
            <a:lstStyle/>
            <a:p>
              <a:pPr algn="ctr">
                <a:buClr>
                  <a:srgbClr val="404040"/>
                </a:buClr>
                <a:buSzPts val="1600"/>
                <a:defRPr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未明确定义的一组对象</a:t>
              </a:r>
            </a:p>
          </p:txBody>
        </p:sp>
        <p:sp>
          <p:nvSpPr>
            <p:cNvPr id="57" name="椭圆 56"/>
            <p:cNvSpPr/>
            <p:nvPr/>
          </p:nvSpPr>
          <p:spPr>
            <a:xfrm rot="3230050" flipH="1">
              <a:off x="6847991" y="1951832"/>
              <a:ext cx="40481" cy="53975"/>
            </a:xfrm>
            <a:prstGeom prst="ellips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kern="0" dirty="0">
                <a:solidFill>
                  <a:sysClr val="window" lastClr="FFFFFF"/>
                </a:solidFill>
                <a:latin typeface="+mn-lt"/>
                <a:ea typeface="微软雅黑" panose="020B0503020204020204" pitchFamily="34" charset="-122"/>
              </a:endParaRPr>
            </a:p>
          </p:txBody>
        </p:sp>
        <p:pic>
          <p:nvPicPr>
            <p:cNvPr id="58" name="Picture 2" descr="E:\PPT背景\未标题-1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rgbClr val="70AD47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44085" flipH="1">
              <a:off x="6728690" y="1628323"/>
              <a:ext cx="315764" cy="363170"/>
            </a:xfrm>
            <a:prstGeom prst="rect">
              <a:avLst/>
            </a:prstGeom>
            <a:noFill/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52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函数返回一组值、未明确定义列表还是元组</a:t>
            </a: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5004048" y="1203598"/>
            <a:ext cx="2808312" cy="2592288"/>
            <a:chOff x="-733663" y="1587499"/>
            <a:chExt cx="2953148" cy="2503147"/>
          </a:xfrm>
        </p:grpSpPr>
        <p:sp>
          <p:nvSpPr>
            <p:cNvPr id="6" name="任意多边形 5"/>
            <p:cNvSpPr/>
            <p:nvPr/>
          </p:nvSpPr>
          <p:spPr>
            <a:xfrm>
              <a:off x="-733663" y="1587499"/>
              <a:ext cx="2953148" cy="2503147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defRPr/>
              </a:pPr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 err="1">
                  <a:solidFill>
                    <a:schemeClr val="accent6"/>
                  </a:solidFill>
                </a:rPr>
                <a:t>def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solidFill>
                    <a:srgbClr val="0070C0"/>
                  </a:solidFill>
                </a:rPr>
                <a:t>foo</a:t>
              </a:r>
              <a:r>
                <a:rPr lang="en-US" altLang="zh-CN" sz="2400" dirty="0"/>
                <a:t>():</a:t>
              </a:r>
            </a:p>
            <a:p>
              <a:r>
                <a:rPr lang="en-US" altLang="zh-CN" sz="2400" dirty="0">
                  <a:solidFill>
                    <a:schemeClr val="accent6"/>
                  </a:solidFill>
                </a:rPr>
                <a:t>            return </a:t>
              </a:r>
              <a:r>
                <a:rPr lang="en-US" altLang="zh-CN" sz="2400" dirty="0"/>
                <a:t>1, 2, 3</a:t>
              </a:r>
            </a:p>
            <a:p>
              <a:r>
                <a:rPr lang="en-US" altLang="zh-CN" sz="2400" dirty="0"/>
                <a:t>&gt;&gt;&gt; foo() 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(1, 2, 3)</a:t>
              </a:r>
            </a:p>
            <a:p>
              <a:r>
                <a:rPr lang="en-US" altLang="zh-CN" sz="2400" dirty="0"/>
                <a:t>&gt;&gt;&gt; 1,2,3</a:t>
              </a:r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(1, 2, 3)</a:t>
              </a:r>
            </a:p>
          </p:txBody>
        </p:sp>
        <p:sp>
          <p:nvSpPr>
            <p:cNvPr id="7" name="椭圆形标注 6"/>
            <p:cNvSpPr/>
            <p:nvPr/>
          </p:nvSpPr>
          <p:spPr>
            <a:xfrm>
              <a:off x="-577595" y="1660088"/>
              <a:ext cx="757133" cy="347621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89533"/>
              </p:ext>
            </p:extLst>
          </p:nvPr>
        </p:nvGraphicFramePr>
        <p:xfrm>
          <a:off x="466710" y="1203598"/>
          <a:ext cx="4177298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返回对象的个数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微软雅黑" pitchFamily="34" charset="-122"/>
                          <a:ea typeface="微软雅黑" pitchFamily="34" charset="-122"/>
                        </a:rPr>
                        <a:t>返回类型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0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None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1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object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&gt;1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latin typeface="+mn-lt"/>
                          <a:ea typeface="微软雅黑" pitchFamily="34" charset="-122"/>
                        </a:rPr>
                        <a:t>tuple</a:t>
                      </a:r>
                      <a:endParaRPr lang="zh-CN" altLang="en-US" sz="2400" b="1" dirty="0">
                        <a:latin typeface="+mn-lt"/>
                        <a:ea typeface="微软雅黑" pitchFamily="34" charset="-122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96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656" y="3291830"/>
            <a:ext cx="3240360" cy="1021556"/>
          </a:xfrm>
        </p:spPr>
        <p:txBody>
          <a:bodyPr/>
          <a:lstStyle/>
          <a:p>
            <a:r>
              <a:rPr lang="en-US" altLang="zh-CN" cap="none" dirty="0">
                <a:latin typeface="微软雅黑" panose="020B0503020204020204" pitchFamily="34" charset="-122"/>
              </a:rPr>
              <a:t>range</a:t>
            </a:r>
            <a:r>
              <a:rPr lang="zh-CN" altLang="en-US" dirty="0"/>
              <a:t>对象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183" y="2643758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altLang="zh-CN" sz="5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3.5</a:t>
            </a:r>
            <a:endParaRPr lang="zh-CN" altLang="en-US" sz="5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028384" y="357504"/>
            <a:ext cx="360000" cy="432048"/>
          </a:xfrm>
        </p:spPr>
        <p:txBody>
          <a:bodyPr/>
          <a:lstStyle/>
          <a:p>
            <a:fld id="{D18B1CCC-5B4E-41DC-9FD8-30B8F0069F97}" type="slidenum">
              <a:rPr lang="zh-CN" altLang="en-US" smtClean="0"/>
              <a:pPr/>
              <a:t>97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21842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用</a:t>
            </a:r>
            <a:r>
              <a:rPr lang="en-US" altLang="zh-CN" dirty="0"/>
              <a:t>range()</a:t>
            </a:r>
            <a:r>
              <a:rPr lang="zh-CN" altLang="zh-CN" dirty="0"/>
              <a:t>函数生成</a:t>
            </a:r>
            <a:r>
              <a:rPr lang="en-US" altLang="zh-CN" dirty="0"/>
              <a:t>range</a:t>
            </a:r>
            <a:r>
              <a:rPr lang="zh-CN" altLang="zh-CN" dirty="0"/>
              <a:t>对象，执行时一边计算一边产生值（类似一个生成器），生成一个不可变的</a:t>
            </a:r>
            <a:r>
              <a:rPr lang="zh-CN" altLang="en-US" dirty="0"/>
              <a:t>整数</a:t>
            </a:r>
            <a:r>
              <a:rPr lang="zh-CN" altLang="zh-CN" dirty="0"/>
              <a:t>序列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84427" y="2427734"/>
            <a:ext cx="3575146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range(start, end, step=1)</a:t>
            </a:r>
            <a:endParaRPr lang="zh-CN" altLang="zh-CN" sz="2400" kern="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range(start, end)</a:t>
            </a:r>
            <a:endParaRPr lang="zh-CN" altLang="zh-CN" sz="2400" kern="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kern="1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range(end)</a:t>
            </a:r>
            <a:endParaRPr lang="zh-CN" altLang="zh-CN" sz="2400" kern="1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9479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531" y="490767"/>
            <a:ext cx="8229600" cy="396043"/>
          </a:xfrm>
        </p:spPr>
        <p:txBody>
          <a:bodyPr/>
          <a:lstStyle/>
          <a:p>
            <a:r>
              <a:rPr lang="en-US" altLang="zh-CN" dirty="0"/>
              <a:t>range</a:t>
            </a:r>
            <a:r>
              <a:rPr lang="zh-CN" altLang="en-US" dirty="0"/>
              <a:t>对象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8B1CCC-5B4E-41DC-9FD8-30B8F0069F97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57200" y="1077592"/>
            <a:ext cx="3898775" cy="2718292"/>
            <a:chOff x="-815695" y="1587498"/>
            <a:chExt cx="2220753" cy="1522815"/>
          </a:xfrm>
        </p:grpSpPr>
        <p:sp>
          <p:nvSpPr>
            <p:cNvPr id="5" name="任意多边形 4"/>
            <p:cNvSpPr/>
            <p:nvPr/>
          </p:nvSpPr>
          <p:spPr>
            <a:xfrm>
              <a:off x="-815695" y="1587498"/>
              <a:ext cx="2220753" cy="1522815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(3, 11))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[3, 4, 5, 6, 7, 8, 9, 10]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(11))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[0, 1, 2, 3, 4, 5, 6, 7, 8, 9, 10]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(3, 11, 2))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[3, 5, 7, 9]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6" name="椭圆形标注 5"/>
            <p:cNvSpPr/>
            <p:nvPr/>
          </p:nvSpPr>
          <p:spPr>
            <a:xfrm>
              <a:off x="-733663" y="1595609"/>
              <a:ext cx="410114" cy="213183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4499992" y="1067191"/>
            <a:ext cx="4186808" cy="2728694"/>
            <a:chOff x="-815695" y="1587498"/>
            <a:chExt cx="2384817" cy="1528642"/>
          </a:xfrm>
        </p:grpSpPr>
        <p:sp>
          <p:nvSpPr>
            <p:cNvPr id="8" name="任意多边形 7"/>
            <p:cNvSpPr/>
            <p:nvPr/>
          </p:nvSpPr>
          <p:spPr>
            <a:xfrm>
              <a:off x="-815695" y="1587498"/>
              <a:ext cx="2384817" cy="1528642"/>
            </a:xfrm>
            <a:custGeom>
              <a:avLst/>
              <a:gdLst>
                <a:gd name="connsiteX0" fmla="*/ 0 w 1764792"/>
                <a:gd name="connsiteY0" fmla="*/ 0 h 2167128"/>
                <a:gd name="connsiteX1" fmla="*/ 0 w 1764792"/>
                <a:gd name="connsiteY1" fmla="*/ 2167128 h 2167128"/>
                <a:gd name="connsiteX2" fmla="*/ 1764792 w 1764792"/>
                <a:gd name="connsiteY2" fmla="*/ 2167128 h 216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4792" h="2167128">
                  <a:moveTo>
                    <a:pt x="0" y="0"/>
                  </a:moveTo>
                  <a:lnTo>
                    <a:pt x="0" y="2167128"/>
                  </a:lnTo>
                  <a:lnTo>
                    <a:pt x="1764792" y="2167128"/>
                  </a:lnTo>
                </a:path>
              </a:pathLst>
            </a:cu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altLang="zh-CN" sz="2400" dirty="0"/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(0, -10, -1))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[0, -1, -2, -3, -4, -5, -6, -7, -8, -9]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(0))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[]</a:t>
              </a:r>
              <a:endParaRPr lang="zh-CN" altLang="zh-CN" sz="2400" dirty="0">
                <a:solidFill>
                  <a:srgbClr val="0070C0"/>
                </a:solidFill>
              </a:endParaRPr>
            </a:p>
            <a:p>
              <a:r>
                <a:rPr lang="en-US" altLang="zh-CN" sz="2400" dirty="0"/>
                <a:t>&gt;&gt;&gt; </a:t>
              </a:r>
              <a:r>
                <a:rPr lang="en-US" altLang="zh-CN" sz="2400" dirty="0">
                  <a:solidFill>
                    <a:srgbClr val="7030A0"/>
                  </a:solidFill>
                </a:rPr>
                <a:t>list</a:t>
              </a:r>
              <a:r>
                <a:rPr lang="en-US" altLang="zh-CN" sz="2400" dirty="0"/>
                <a:t>(</a:t>
              </a:r>
              <a:r>
                <a:rPr lang="en-US" altLang="zh-CN" sz="2400" dirty="0">
                  <a:solidFill>
                    <a:srgbClr val="7030A0"/>
                  </a:solidFill>
                </a:rPr>
                <a:t>range</a:t>
              </a:r>
              <a:r>
                <a:rPr lang="en-US" altLang="zh-CN" sz="2400" dirty="0"/>
                <a:t>(1, 0))</a:t>
              </a:r>
              <a:endParaRPr lang="zh-CN" altLang="zh-CN" sz="2400" dirty="0"/>
            </a:p>
            <a:p>
              <a:r>
                <a:rPr lang="en-US" altLang="zh-CN" sz="2400" dirty="0">
                  <a:solidFill>
                    <a:srgbClr val="0070C0"/>
                  </a:solidFill>
                </a:rPr>
                <a:t>[]</a:t>
              </a:r>
              <a:endParaRPr lang="zh-CN" altLang="zh-CN" sz="2400" dirty="0">
                <a:solidFill>
                  <a:srgbClr val="0070C0"/>
                </a:solidFill>
              </a:endParaRPr>
            </a:p>
          </p:txBody>
        </p:sp>
        <p:sp>
          <p:nvSpPr>
            <p:cNvPr id="9" name="椭圆形标注 8"/>
            <p:cNvSpPr/>
            <p:nvPr/>
          </p:nvSpPr>
          <p:spPr>
            <a:xfrm>
              <a:off x="-733663" y="1595609"/>
              <a:ext cx="410114" cy="213183"/>
            </a:xfrm>
            <a:prstGeom prst="wedgeEllipseCallou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2400" b="1" dirty="0">
                  <a:solidFill>
                    <a:schemeClr val="accent6"/>
                  </a:solidFill>
                </a:rPr>
                <a:t>S</a:t>
              </a:r>
              <a:r>
                <a:rPr lang="en-US" altLang="zh-CN" sz="800" dirty="0">
                  <a:solidFill>
                    <a:schemeClr val="accent6"/>
                  </a:solidFill>
                </a:rPr>
                <a:t>ource</a:t>
              </a:r>
              <a:endParaRPr lang="zh-CN" altLang="en-US" sz="8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3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541"/>
  <p:tag name="MH_LIBRARY" val="GRAPHIC"/>
  <p:tag name="MH_TYPE" val="SubTitle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541"/>
  <p:tag name="MH_LIBRARY" val="GRAPHIC"/>
  <p:tag name="MH_TYPE" val="SubTitle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5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6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541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Other"/>
  <p:tag name="MH_ORDER" val="1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541"/>
  <p:tag name="MH_LIBRARY" val="GRAPHIC"/>
  <p:tag name="MH_TYPE" val="SubTitle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SubTitle"/>
  <p:tag name="MH_ORDER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10200"/>
  <p:tag name="MH_LIBRARY" val="GRAPHIC"/>
  <p:tag name="MH_TYPE" val="SubTitle"/>
  <p:tag name="MH_ORDER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Other"/>
  <p:tag name="MH_ORDER" val="1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SubTitle"/>
  <p:tag name="MH_ORD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SubTitle"/>
  <p:tag name="MH_ORDER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072950"/>
  <p:tag name="MH_LIBRARY" val="GRAPHIC"/>
  <p:tag name="MH_TYPE" val="SubTitle"/>
  <p:tag name="MH_ORDER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7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541"/>
  <p:tag name="MH_LIBRARY" val="GRAPHIC"/>
  <p:tag name="MH_TYPE" val="SubTitle"/>
  <p:tag name="MH_ORDE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SubTitle"/>
  <p:tag name="MH_ORDER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3204826"/>
  <p:tag name="MH_LIBRARY" val="GRAPHIC"/>
  <p:tag name="MH_TYPE" val="Other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91412423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19904</TotalTime>
  <Words>6345</Words>
  <Application>Microsoft Office PowerPoint</Application>
  <PresentationFormat>全屏显示(16:9)</PresentationFormat>
  <Paragraphs>1323</Paragraphs>
  <Slides>100</Slides>
  <Notes>69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2" baseType="lpstr">
      <vt:lpstr>Gungsuh</vt:lpstr>
      <vt:lpstr>微软雅黑</vt:lpstr>
      <vt:lpstr>微软雅黑 Light</vt:lpstr>
      <vt:lpstr>幼圆</vt:lpstr>
      <vt:lpstr>Arial</vt:lpstr>
      <vt:lpstr>Arial Black</vt:lpstr>
      <vt:lpstr>Broadway</vt:lpstr>
      <vt:lpstr>Calibri</vt:lpstr>
      <vt:lpstr>Consolas</vt:lpstr>
      <vt:lpstr>Courier New</vt:lpstr>
      <vt:lpstr>Impact</vt:lpstr>
      <vt:lpstr>Office 主题​​</vt:lpstr>
      <vt:lpstr>第3章 序列</vt:lpstr>
      <vt:lpstr>序列</vt:lpstr>
      <vt:lpstr>序列</vt:lpstr>
      <vt:lpstr>序列类型</vt:lpstr>
      <vt:lpstr>PowerPoint 演示文稿</vt:lpstr>
      <vt:lpstr>3.1.1 索引</vt:lpstr>
      <vt:lpstr>序列的索引</vt:lpstr>
      <vt:lpstr>序列的索引</vt:lpstr>
      <vt:lpstr>索引的使用</vt:lpstr>
      <vt:lpstr>序列相关操作</vt:lpstr>
      <vt:lpstr>3.1.2 标准类型运算</vt:lpstr>
      <vt:lpstr>标准类型运算符</vt:lpstr>
      <vt:lpstr>值比较</vt:lpstr>
      <vt:lpstr>对象身份比较</vt:lpstr>
      <vt:lpstr>布尔（逻辑）运算</vt:lpstr>
      <vt:lpstr>3.1.3 通用序列类型操作</vt:lpstr>
      <vt:lpstr>序列类型运算符</vt:lpstr>
      <vt:lpstr>切片</vt:lpstr>
      <vt:lpstr>切片</vt:lpstr>
      <vt:lpstr>切片</vt:lpstr>
      <vt:lpstr>切片</vt:lpstr>
      <vt:lpstr>切片</vt:lpstr>
      <vt:lpstr>切片</vt:lpstr>
      <vt:lpstr>切片</vt:lpstr>
      <vt:lpstr>切片</vt:lpstr>
      <vt:lpstr>重复</vt:lpstr>
      <vt:lpstr>连接</vt:lpstr>
      <vt:lpstr>判断成员</vt:lpstr>
      <vt:lpstr>判断成员</vt:lpstr>
      <vt:lpstr>3.1.4 序列类型函数</vt:lpstr>
      <vt:lpstr>序列类型转换内建函数</vt:lpstr>
      <vt:lpstr>序列类型转换内建函数</vt:lpstr>
      <vt:lpstr>序列类型其他常用内建函数</vt:lpstr>
      <vt:lpstr>序列类型其他常用内建函数</vt:lpstr>
      <vt:lpstr>序列类型其他常用内建函数</vt:lpstr>
      <vt:lpstr>序列类型其他常用内建函数</vt:lpstr>
      <vt:lpstr>序列类型其他常用内建函数</vt:lpstr>
      <vt:lpstr>序列类型其他常用内建函数</vt:lpstr>
      <vt:lpstr>序列类型其他常用内建函数</vt:lpstr>
      <vt:lpstr>字符串</vt:lpstr>
      <vt:lpstr>3.2.1 字符串的表示</vt:lpstr>
      <vt:lpstr>字符串的表示形式</vt:lpstr>
      <vt:lpstr>字符串的表示形式</vt:lpstr>
      <vt:lpstr>字符串的表示形式</vt:lpstr>
      <vt:lpstr>字符串的表示形式</vt:lpstr>
      <vt:lpstr>字符串的创建和访问</vt:lpstr>
      <vt:lpstr>字符串的创建和访问——不可变</vt:lpstr>
      <vt:lpstr>常用转义字符</vt:lpstr>
      <vt:lpstr>字符串常用方法</vt:lpstr>
      <vt:lpstr>字符串常用方法</vt:lpstr>
      <vt:lpstr>字符串小例子</vt:lpstr>
      <vt:lpstr>字符串常用方法</vt:lpstr>
      <vt:lpstr>字符串常用方法</vt:lpstr>
      <vt:lpstr>字符串常用方法</vt:lpstr>
      <vt:lpstr>字符串常用方法</vt:lpstr>
      <vt:lpstr>字符串常用方法</vt:lpstr>
      <vt:lpstr>字符串常用方法</vt:lpstr>
      <vt:lpstr>字符串的应用</vt:lpstr>
      <vt:lpstr>字符串的应用</vt:lpstr>
      <vt:lpstr>s.split()与s.split(‘ ’)的区别</vt:lpstr>
      <vt:lpstr>字符串常用方法</vt:lpstr>
      <vt:lpstr>    列表</vt:lpstr>
      <vt:lpstr>列表</vt:lpstr>
      <vt:lpstr>3.3.1 列表的表示</vt:lpstr>
      <vt:lpstr>列表的表示</vt:lpstr>
      <vt:lpstr>列表的创建</vt:lpstr>
      <vt:lpstr>列表的创建</vt:lpstr>
      <vt:lpstr>列表的创建</vt:lpstr>
      <vt:lpstr>列表的操作</vt:lpstr>
      <vt:lpstr>列表的操作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列表的方法</vt:lpstr>
      <vt:lpstr>列表的应用</vt:lpstr>
      <vt:lpstr>列表的应用</vt:lpstr>
      <vt:lpstr>列表的应用</vt:lpstr>
      <vt:lpstr>列表的应用</vt:lpstr>
      <vt:lpstr>元组</vt:lpstr>
      <vt:lpstr>元组的创建</vt:lpstr>
      <vt:lpstr>元组的操作</vt:lpstr>
      <vt:lpstr>元组的操作</vt:lpstr>
      <vt:lpstr>元组</vt:lpstr>
      <vt:lpstr>元组</vt:lpstr>
      <vt:lpstr>3.4.2 元组的其他特性和作用</vt:lpstr>
      <vt:lpstr>元组特性</vt:lpstr>
      <vt:lpstr>元组的作用</vt:lpstr>
      <vt:lpstr>函数返回一组值、未明确定义列表还是元组</vt:lpstr>
      <vt:lpstr>range对象</vt:lpstr>
      <vt:lpstr>range对象</vt:lpstr>
      <vt:lpstr>range对象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张 洁</cp:lastModifiedBy>
  <cp:revision>1086</cp:revision>
  <dcterms:created xsi:type="dcterms:W3CDTF">2014-10-11T09:01:24Z</dcterms:created>
  <dcterms:modified xsi:type="dcterms:W3CDTF">2025-03-04T03:59:13Z</dcterms:modified>
</cp:coreProperties>
</file>