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73" r:id="rId15"/>
    <p:sldId id="267" r:id="rId16"/>
    <p:sldId id="268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 acuerdos de paz 2016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1" dirty="0"/>
              <a:t>DIEGO A. CASTAÑEDA</a:t>
            </a:r>
          </a:p>
          <a:p>
            <a:endParaRPr lang="es-CO" dirty="0"/>
          </a:p>
          <a:p>
            <a:r>
              <a:rPr lang="es-CO" dirty="0"/>
              <a:t>MÉTODOS COMPUTACIONALES PARA POLÍTICAS PÚBLICAS</a:t>
            </a:r>
          </a:p>
          <a:p>
            <a:endParaRPr lang="es-CO" dirty="0"/>
          </a:p>
          <a:p>
            <a:pPr algn="r"/>
            <a:r>
              <a:rPr lang="es-CO" dirty="0"/>
              <a:t>26/11/2016</a:t>
            </a:r>
          </a:p>
        </p:txBody>
      </p:sp>
      <p:pic>
        <p:nvPicPr>
          <p:cNvPr id="5" name="Picture 2" descr="http://www.elpais.com.co/elpais/sites/default/files/2016/11/santos_y_timochenko_firma_nuevo_acue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89" y="184206"/>
            <a:ext cx="4797928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rcnradio.com/wp-content/uploads/20160926174213/Paz-2-AF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6149"/>
          <a:stretch/>
        </p:blipFill>
        <p:spPr bwMode="auto">
          <a:xfrm>
            <a:off x="997528" y="184206"/>
            <a:ext cx="4314702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0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69" y="2259611"/>
            <a:ext cx="6108545" cy="42427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5" y="2259611"/>
            <a:ext cx="5616066" cy="424278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57073" y="3592488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733308" y="4894819"/>
            <a:ext cx="2637" cy="24522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370618" y="5017429"/>
            <a:ext cx="16491" cy="175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7966362" y="5003578"/>
            <a:ext cx="16491" cy="175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8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Siguen siendo las mismas 5 curules en Cámara y Senado, sin embargo los candidatos deberán ganar por votación.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El sistema de adquisición progresiva de derechos para partidos y movimientos políticos, según su desempeño electoral en los ámbitos municipal, departamental y nacional; conservará los requisitos en materia de votos en las elecciones de Senado y/o Cámara de Representantes por las circunscripciones ordinarias actualmente existentes para la adquisición de la totalidad de los derechos a financiación, acceso a medios y a inscribir candidatos a cargos y corporaciones de elección popular.</a:t>
            </a: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</p:spTree>
    <p:extLst>
      <p:ext uri="{BB962C8B-B14F-4D97-AF65-F5344CB8AC3E}">
        <p14:creationId xmlns:p14="http://schemas.microsoft.com/office/powerpoint/2010/main" val="455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8657" r="16477" b="12506"/>
          <a:stretch/>
        </p:blipFill>
        <p:spPr>
          <a:xfrm>
            <a:off x="96983" y="2021429"/>
            <a:ext cx="5846617" cy="45548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8869" r="41310" b="11698"/>
          <a:stretch/>
        </p:blipFill>
        <p:spPr>
          <a:xfrm>
            <a:off x="6054436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3" y="2255289"/>
            <a:ext cx="5651338" cy="42471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08" y="2255289"/>
            <a:ext cx="6062810" cy="424711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40580" y="3445343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788725" y="4304325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7495308" y="5066325"/>
            <a:ext cx="1" cy="2953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8922325" y="5066325"/>
            <a:ext cx="13856" cy="2978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1083634" y="5066325"/>
            <a:ext cx="13856" cy="2978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9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97449" y="2299854"/>
            <a:ext cx="1137458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FARC deberán entregar todos sus bienes para reparar a las víctimas.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movilizaciones de las víctimas serán tratadas con respeto de los derechos humanos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Incluyeron función al director del centro de reclusión militar o policial en la supervisión de 	procedimientos para privación de la libertad.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Los magistrados de Sala y los que integren el Tribunal para la Paz estarán sometidos al mismo régimen disciplinario que el previsto por las leyes colombianas para jueces y magistrados</a:t>
            </a:r>
            <a:endParaRPr lang="es-CO" sz="2200" dirty="0"/>
          </a:p>
          <a:p>
            <a:pPr>
              <a:spcAft>
                <a:spcPts val="600"/>
              </a:spcAft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464" r="16591" b="12104"/>
          <a:stretch/>
        </p:blipFill>
        <p:spPr>
          <a:xfrm>
            <a:off x="138545" y="2021429"/>
            <a:ext cx="5915891" cy="45548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9081" r="16250" b="11497"/>
          <a:stretch/>
        </p:blipFill>
        <p:spPr>
          <a:xfrm>
            <a:off x="6220691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" y="2310694"/>
            <a:ext cx="5493000" cy="41917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94" y="2310694"/>
            <a:ext cx="6108992" cy="419170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26727" y="3521543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664036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7315200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7951852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8601156" y="5078934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0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805268"/>
            <a:ext cx="1113433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Un grupo de expertos hará recomendaciones de ajustes normativos sobre los problemas relacionados con la propiedad y posesión.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aclara que lo pactado en nada afecta el derecho a la propiedad privada.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extendió el plazo de la reforma rural integral de 10 años a 15.</a:t>
            </a:r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7449" y="1693579"/>
            <a:ext cx="702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800" b="1" dirty="0"/>
              <a:t>“</a:t>
            </a:r>
            <a:r>
              <a:rPr lang="es-CO" sz="2400" b="1" dirty="0"/>
              <a:t>TIERRAS Y MILICIAS</a:t>
            </a:r>
            <a:r>
              <a:rPr lang="es-CO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2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868" r="19048" b="12104"/>
          <a:stretch/>
        </p:blipFill>
        <p:spPr>
          <a:xfrm>
            <a:off x="152400" y="2021429"/>
            <a:ext cx="5957455" cy="46703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8667" r="19286" b="12305"/>
          <a:stretch/>
        </p:blipFill>
        <p:spPr>
          <a:xfrm>
            <a:off x="6109855" y="1907488"/>
            <a:ext cx="5915890" cy="479811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59236" y="2341418"/>
            <a:ext cx="3158837" cy="415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6359235" y="5721927"/>
            <a:ext cx="5472545" cy="415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9" y="2310694"/>
            <a:ext cx="5494730" cy="4191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56" y="2310694"/>
            <a:ext cx="6199573" cy="419170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5981865" y="3422827"/>
            <a:ext cx="3298" cy="5039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184737" y="5320900"/>
            <a:ext cx="3298" cy="5039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451099" y="4675632"/>
            <a:ext cx="2646" cy="3812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443680" y="5824803"/>
            <a:ext cx="3298" cy="2519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6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Motivación: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Proceso más importante en la historia de Colombia, que pone fin a más de 50 años de guerra.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Logro de acuerdos de paz entre el gobierno colombiano y la guerrilla de las FARC-EP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Firma de acuerdos en agosto de 2016.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Plebiscito de refrendación de los acuerdos: Gana el “no”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Gobierno Nacional se reúne con representantes del “no” y renegocia acuerdos con base en sus solicitudes.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El Gobierno Nacional y las FARC llegan a un nuevo acuerdo el 12 de noviembre de 2016, que se supone incluye las preocupaciones del “no” sobre el acuerdo.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 esta ocasión la refrendación se realizará por el Congreso de la República.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¿Incluye el nuevo acuerdo cambios en los temas que impulsaron a los del “no”?</a:t>
            </a:r>
          </a:p>
        </p:txBody>
      </p:sp>
    </p:spTree>
    <p:extLst>
      <p:ext uri="{BB962C8B-B14F-4D97-AF65-F5344CB8AC3E}">
        <p14:creationId xmlns:p14="http://schemas.microsoft.com/office/powerpoint/2010/main" val="352484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375777"/>
            <a:ext cx="111343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sustrajeron muchas referencias al enfoque de género y al enfoque diferencial de género.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eliminaron todas las referencias de temas como orientación e identidad sexual, para dejar solo aquellos que hablan de violencia sexual o salud sexual.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En la introducción se agregó una referencia a la familia como núcleo fundamental de la sociedad.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excluyó la única referencia a la población LBTI que había en el Acuerdo.</a:t>
            </a:r>
            <a:endParaRPr lang="es-CO" sz="2400" dirty="0"/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2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OBJETIVO: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Realizar una comparación sistemática entre los acuerdos de paz del mes de agosto con los del mes de noviembre, enfocando el análisis en los principales temas que preocuparon a los representantes del “no” en el pasado plebiscito del 2 de octubre: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“NO HABRÁ CARCEL”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“PREMIADOS CON CURULES”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“JUSTICIA DISFRAZADA Y HUMILLACIÓN A VÍCTIMAS”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“TIERRAS Y MILICIAS”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“IDEOLOGÍA DE GÉNERO”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45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MÉTODOS UTILIZADOS: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800" dirty="0"/>
              <a:t>Revisión bibliográfica para determinar temas de preocupación del “no”.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Selección de palabras en cada uno de los temas para enfocar el análisis en el cambio en la forma de uso de las mismas entre los dos acuerdos.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Utilización de métodos de análisis de texto “NLTK” para analizar los dos textos de manera eficiente (599 páginas).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Limpieza de textos.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Nubes de palabras.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Frecuencias.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Concordancias</a:t>
            </a:r>
          </a:p>
        </p:txBody>
      </p:sp>
    </p:spTree>
    <p:extLst>
      <p:ext uri="{BB962C8B-B14F-4D97-AF65-F5344CB8AC3E}">
        <p14:creationId xmlns:p14="http://schemas.microsoft.com/office/powerpoint/2010/main" val="22479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1557" y="0"/>
            <a:ext cx="9720072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975"/>
            <a:ext cx="6008914" cy="4983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21975"/>
            <a:ext cx="6023429" cy="49836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58572" y="1426130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>
                <a:solidFill>
                  <a:schemeClr val="accent3">
                    <a:lumMod val="50000"/>
                  </a:schemeClr>
                </a:solidFill>
              </a:rPr>
              <a:t>ACUERDO AGOSTO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627423" y="1426130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>
                <a:solidFill>
                  <a:schemeClr val="accent2">
                    <a:lumMod val="50000"/>
                  </a:schemeClr>
                </a:solidFill>
              </a:rPr>
              <a:t>ACUERDO NOVIEMBRE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544291" y="359122"/>
            <a:ext cx="571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No parecen haber muchos cambios en la estructura general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405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t="8869" r="39659" b="11698"/>
          <a:stretch/>
        </p:blipFill>
        <p:spPr>
          <a:xfrm>
            <a:off x="132372" y="2093689"/>
            <a:ext cx="5921360" cy="43824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t="9071" r="39524" b="11497"/>
          <a:stretch/>
        </p:blipFill>
        <p:spPr>
          <a:xfrm>
            <a:off x="6053732" y="2093688"/>
            <a:ext cx="5934634" cy="43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942"/>
            <a:ext cx="5743396" cy="41329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44" y="2259942"/>
            <a:ext cx="6195187" cy="413294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181765" y="3408218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6769595" y="3631211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7350166" y="3730666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916223" y="3730666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8467766" y="4003964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9033824" y="4028539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26865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agrega compromiso de las FARC para ayudar a encontrar a personas desaparecidas.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incluye la necesidad de aprobar un proyecto de ley para 	</a:t>
            </a:r>
            <a:r>
              <a:rPr lang="es-CO" sz="2200" dirty="0" err="1"/>
              <a:t>judializar</a:t>
            </a:r>
            <a:r>
              <a:rPr lang="es-CO" sz="2200" dirty="0"/>
              <a:t> a organizaciones delictivas.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Mencionan que los expertos internacionales participarán en el mecanismo especial de justicia como invitados.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proponen nuevos mecanismos para revisar sentencias.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Las </a:t>
            </a:r>
            <a:r>
              <a:rPr lang="es-CO" sz="2200" dirty="0" err="1"/>
              <a:t>ONG´s</a:t>
            </a:r>
            <a:r>
              <a:rPr lang="es-CO" sz="2200" dirty="0"/>
              <a:t> no podrán acusar a sino sólo dar información ante el mecanismo de justicia especial.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Los que confiesen delitos de guerra, tendrán beneficio de no privación de la libertad, pero deben estar en zonas </a:t>
            </a:r>
            <a:r>
              <a:rPr lang="es-CO" sz="2200" dirty="0" err="1"/>
              <a:t>veredales</a:t>
            </a:r>
            <a:r>
              <a:rPr lang="es-CO" sz="2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029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t="9080" r="37746" b="11939"/>
          <a:stretch/>
        </p:blipFill>
        <p:spPr>
          <a:xfrm>
            <a:off x="0" y="2199081"/>
            <a:ext cx="5999018" cy="45527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8667" r="39318" b="12305"/>
          <a:stretch/>
        </p:blipFill>
        <p:spPr>
          <a:xfrm>
            <a:off x="5818907" y="2199080"/>
            <a:ext cx="6012873" cy="4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850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Tw Cen MT</vt:lpstr>
      <vt:lpstr>Tw Cen MT Condensed</vt:lpstr>
      <vt:lpstr>Wingdings</vt:lpstr>
      <vt:lpstr>Wingdings 3</vt:lpstr>
      <vt:lpstr>Integral</vt:lpstr>
      <vt:lpstr>Análisis de acuerdos de paz 2016</vt:lpstr>
      <vt:lpstr>Motivación:</vt:lpstr>
      <vt:lpstr>OBJETIVO:</vt:lpstr>
      <vt:lpstr>MÉTODOS UTILIZADOS:</vt:lpstr>
      <vt:lpstr>RESULTADOS: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acuerdos de paz 2016</dc:title>
  <dc:creator>Diego y Leidy</dc:creator>
  <cp:lastModifiedBy>Diego y Leidy</cp:lastModifiedBy>
  <cp:revision>17</cp:revision>
  <dcterms:created xsi:type="dcterms:W3CDTF">2016-11-26T09:01:10Z</dcterms:created>
  <dcterms:modified xsi:type="dcterms:W3CDTF">2016-11-26T11:29:50Z</dcterms:modified>
</cp:coreProperties>
</file>