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62" r:id="rId3"/>
    <p:sldId id="259" r:id="rId4"/>
    <p:sldId id="284" r:id="rId5"/>
    <p:sldId id="263" r:id="rId6"/>
    <p:sldId id="260" r:id="rId7"/>
    <p:sldId id="270" r:id="rId8"/>
    <p:sldId id="264" r:id="rId9"/>
    <p:sldId id="265" r:id="rId10"/>
    <p:sldId id="283" r:id="rId11"/>
    <p:sldId id="266" r:id="rId12"/>
    <p:sldId id="272" r:id="rId13"/>
    <p:sldId id="281" r:id="rId14"/>
    <p:sldId id="280" r:id="rId15"/>
    <p:sldId id="273" r:id="rId16"/>
    <p:sldId id="279" r:id="rId17"/>
    <p:sldId id="271" r:id="rId18"/>
    <p:sldId id="267" r:id="rId19"/>
    <p:sldId id="275" r:id="rId20"/>
    <p:sldId id="282" r:id="rId21"/>
    <p:sldId id="268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ontreras Jiménez" userId="176c78954b9fe4b5" providerId="Windows Live" clId="Web-{06123057-FCF0-496D-B0D1-6E51D25A27E9}"/>
    <pc:docChg chg="addSld delSld modSld sldOrd modMainMaster">
      <pc:chgData name="Diego Contreras Jiménez" userId="176c78954b9fe4b5" providerId="Windows Live" clId="Web-{06123057-FCF0-496D-B0D1-6E51D25A27E9}" dt="2019-06-16T07:49:27.869" v="1603"/>
      <pc:docMkLst>
        <pc:docMk/>
      </pc:docMkLst>
      <pc:sldChg chg="addSp delSp modSp mod modTransition setBg setClrOvrMap delDesignElem">
        <pc:chgData name="Diego Contreras Jiménez" userId="176c78954b9fe4b5" providerId="Windows Live" clId="Web-{06123057-FCF0-496D-B0D1-6E51D25A27E9}" dt="2019-06-16T07:49:27.869" v="1603"/>
        <pc:sldMkLst>
          <pc:docMk/>
          <pc:sldMk cId="109857222" sldId="256"/>
        </pc:sldMkLst>
        <pc:spChg chg="mod">
          <ac:chgData name="Diego Contreras Jiménez" userId="176c78954b9fe4b5" providerId="Windows Live" clId="Web-{06123057-FCF0-496D-B0D1-6E51D25A27E9}" dt="2019-06-14T16:58:13.084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ego Contreras Jiménez" userId="176c78954b9fe4b5" providerId="Windows Live" clId="Web-{06123057-FCF0-496D-B0D1-6E51D25A27E9}" dt="2019-06-14T21:50:24.787" v="1411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Diego Contreras Jiménez" userId="176c78954b9fe4b5" providerId="Windows Live" clId="Web-{06123057-FCF0-496D-B0D1-6E51D25A27E9}" dt="2019-06-14T21:49:54.615" v="1401"/>
          <ac:spMkLst>
            <pc:docMk/>
            <pc:sldMk cId="109857222" sldId="256"/>
            <ac:spMk id="4" creationId="{8FC3BF18-AE70-4BEF-A1BE-EC6151BF76F3}"/>
          </ac:spMkLst>
        </pc:spChg>
        <pc:spChg chg="add">
          <ac:chgData name="Diego Contreras Jiménez" userId="176c78954b9fe4b5" providerId="Windows Live" clId="Web-{06123057-FCF0-496D-B0D1-6E51D25A27E9}" dt="2019-06-14T16:56:45.693" v="2"/>
          <ac:spMkLst>
            <pc:docMk/>
            <pc:sldMk cId="109857222" sldId="256"/>
            <ac:spMk id="5" creationId="{96F36299-AB34-4381-8268-0EBF2EF55CAB}"/>
          </ac:spMkLst>
        </pc:spChg>
        <pc:spChg chg="add">
          <ac:chgData name="Diego Contreras Jiménez" userId="176c78954b9fe4b5" providerId="Windows Live" clId="Web-{06123057-FCF0-496D-B0D1-6E51D25A27E9}" dt="2019-06-14T16:56:45.693" v="2"/>
          <ac:spMkLst>
            <pc:docMk/>
            <pc:sldMk cId="109857222" sldId="256"/>
            <ac:spMk id="6" creationId="{7102A590-F9D8-4E57-B069-92109B64F145}"/>
          </ac:spMkLst>
        </pc:spChg>
        <pc:spChg chg="add">
          <ac:chgData name="Diego Contreras Jiménez" userId="176c78954b9fe4b5" providerId="Windows Live" clId="Web-{06123057-FCF0-496D-B0D1-6E51D25A27E9}" dt="2019-06-14T16:56:45.693" v="2"/>
          <ac:spMkLst>
            <pc:docMk/>
            <pc:sldMk cId="109857222" sldId="256"/>
            <ac:spMk id="7" creationId="{75496513-37AD-4D15-9914-AB18C9817F21}"/>
          </ac:spMkLst>
        </pc:spChg>
        <pc:spChg chg="add">
          <ac:chgData name="Diego Contreras Jiménez" userId="176c78954b9fe4b5" providerId="Windows Live" clId="Web-{06123057-FCF0-496D-B0D1-6E51D25A27E9}" dt="2019-06-14T16:54:37.582" v="0"/>
          <ac:spMkLst>
            <pc:docMk/>
            <pc:sldMk cId="109857222" sldId="256"/>
            <ac:spMk id="8" creationId="{E34FA10D-5116-47B4-A70E-776435251326}"/>
          </ac:spMkLst>
        </pc:spChg>
        <pc:spChg chg="add">
          <ac:chgData name="Diego Contreras Jiménez" userId="176c78954b9fe4b5" providerId="Windows Live" clId="Web-{06123057-FCF0-496D-B0D1-6E51D25A27E9}" dt="2019-06-14T16:58:13.084" v="31"/>
          <ac:spMkLst>
            <pc:docMk/>
            <pc:sldMk cId="109857222" sldId="256"/>
            <ac:spMk id="9" creationId="{597EA66B-2AAB-42B0-9F9D-38920D8D82D7}"/>
          </ac:spMkLst>
        </pc:spChg>
        <pc:spChg chg="add">
          <ac:chgData name="Diego Contreras Jiménez" userId="176c78954b9fe4b5" providerId="Windows Live" clId="Web-{06123057-FCF0-496D-B0D1-6E51D25A27E9}" dt="2019-06-14T16:54:37.582" v="0"/>
          <ac:spMkLst>
            <pc:docMk/>
            <pc:sldMk cId="109857222" sldId="256"/>
            <ac:spMk id="10" creationId="{B2718AAE-52B9-4DD9-9D83-A9C975C9DC2D}"/>
          </ac:spMkLst>
        </pc:spChg>
        <pc:spChg chg="add">
          <ac:chgData name="Diego Contreras Jiménez" userId="176c78954b9fe4b5" providerId="Windows Live" clId="Web-{06123057-FCF0-496D-B0D1-6E51D25A27E9}" dt="2019-06-14T16:58:13.084" v="31"/>
          <ac:spMkLst>
            <pc:docMk/>
            <pc:sldMk cId="109857222" sldId="256"/>
            <ac:spMk id="11" creationId="{D360EBE3-31BB-422F-AA87-FA3873DAE484}"/>
          </ac:spMkLst>
        </pc:spChg>
        <pc:spChg chg="add">
          <ac:chgData name="Diego Contreras Jiménez" userId="176c78954b9fe4b5" providerId="Windows Live" clId="Web-{06123057-FCF0-496D-B0D1-6E51D25A27E9}" dt="2019-06-14T16:54:37.582" v="0"/>
          <ac:spMkLst>
            <pc:docMk/>
            <pc:sldMk cId="109857222" sldId="256"/>
            <ac:spMk id="12" creationId="{49FF39B1-9689-44AE-A803-7B90A059DC56}"/>
          </ac:spMkLst>
        </pc:spChg>
        <pc:spChg chg="add">
          <ac:chgData name="Diego Contreras Jiménez" userId="176c78954b9fe4b5" providerId="Windows Live" clId="Web-{06123057-FCF0-496D-B0D1-6E51D25A27E9}" dt="2019-06-14T16:54:37.582" v="0"/>
          <ac:spMkLst>
            <pc:docMk/>
            <pc:sldMk cId="109857222" sldId="256"/>
            <ac:spMk id="14" creationId="{6C74A888-48BE-4604-BB14-E6C5E9D0F2FB}"/>
          </ac:spMkLst>
        </pc:spChg>
        <pc:picChg chg="add mod">
          <ac:chgData name="Diego Contreras Jiménez" userId="176c78954b9fe4b5" providerId="Windows Live" clId="Web-{06123057-FCF0-496D-B0D1-6E51D25A27E9}" dt="2019-06-14T17:00:44.491" v="45" actId="1076"/>
          <ac:picMkLst>
            <pc:docMk/>
            <pc:sldMk cId="109857222" sldId="256"/>
            <ac:picMk id="13" creationId="{9364ACC7-CC44-43E1-A72D-8B7528EE9379}"/>
          </ac:picMkLst>
        </pc:picChg>
      </pc:sldChg>
      <pc:sldChg chg="addSp delSp modSp new del mod setBg addAnim delAnim modAnim setClrOvrMap">
        <pc:chgData name="Diego Contreras Jiménez" userId="176c78954b9fe4b5" providerId="Windows Live" clId="Web-{06123057-FCF0-496D-B0D1-6E51D25A27E9}" dt="2019-06-14T17:40:29.813" v="930"/>
        <pc:sldMkLst>
          <pc:docMk/>
          <pc:sldMk cId="37747971" sldId="257"/>
        </pc:sldMkLst>
        <pc:spChg chg="mod">
          <ac:chgData name="Diego Contreras Jiménez" userId="176c78954b9fe4b5" providerId="Windows Live" clId="Web-{06123057-FCF0-496D-B0D1-6E51D25A27E9}" dt="2019-06-14T17:08:25.276" v="113"/>
          <ac:spMkLst>
            <pc:docMk/>
            <pc:sldMk cId="37747971" sldId="257"/>
            <ac:spMk id="2" creationId="{410E3F68-5D34-4851-A2EE-EF530EF0FA1F}"/>
          </ac:spMkLst>
        </pc:spChg>
        <pc:spChg chg="del mod">
          <ac:chgData name="Diego Contreras Jiménez" userId="176c78954b9fe4b5" providerId="Windows Live" clId="Web-{06123057-FCF0-496D-B0D1-6E51D25A27E9}" dt="2019-06-14T17:02:54.898" v="88"/>
          <ac:spMkLst>
            <pc:docMk/>
            <pc:sldMk cId="37747971" sldId="257"/>
            <ac:spMk id="3" creationId="{D757A297-722F-4166-8E95-5B670C23490D}"/>
          </ac:spMkLst>
        </pc:spChg>
        <pc:spChg chg="add del">
          <ac:chgData name="Diego Contreras Jiménez" userId="176c78954b9fe4b5" providerId="Windows Live" clId="Web-{06123057-FCF0-496D-B0D1-6E51D25A27E9}" dt="2019-06-14T17:08:25.276" v="113"/>
          <ac:spMkLst>
            <pc:docMk/>
            <pc:sldMk cId="37747971" sldId="257"/>
            <ac:spMk id="8" creationId="{0B9607A7-C194-45C1-9EA4-D513E02DCF36}"/>
          </ac:spMkLst>
        </pc:spChg>
        <pc:spChg chg="add del">
          <ac:chgData name="Diego Contreras Jiménez" userId="176c78954b9fe4b5" providerId="Windows Live" clId="Web-{06123057-FCF0-496D-B0D1-6E51D25A27E9}" dt="2019-06-14T17:08:25.276" v="113"/>
          <ac:spMkLst>
            <pc:docMk/>
            <pc:sldMk cId="37747971" sldId="257"/>
            <ac:spMk id="10" creationId="{CBFF659F-D040-4A67-B951-3D6D61BB1FDE}"/>
          </ac:spMkLst>
        </pc:spChg>
        <pc:spChg chg="add">
          <ac:chgData name="Diego Contreras Jiménez" userId="176c78954b9fe4b5" providerId="Windows Live" clId="Web-{06123057-FCF0-496D-B0D1-6E51D25A27E9}" dt="2019-06-14T17:08:25.276" v="113"/>
          <ac:spMkLst>
            <pc:docMk/>
            <pc:sldMk cId="37747971" sldId="257"/>
            <ac:spMk id="15" creationId="{056824CE-083D-4ED5-94A5-655345BBE75E}"/>
          </ac:spMkLst>
        </pc:spChg>
        <pc:spChg chg="add">
          <ac:chgData name="Diego Contreras Jiménez" userId="176c78954b9fe4b5" providerId="Windows Live" clId="Web-{06123057-FCF0-496D-B0D1-6E51D25A27E9}" dt="2019-06-14T17:08:25.276" v="113"/>
          <ac:spMkLst>
            <pc:docMk/>
            <pc:sldMk cId="37747971" sldId="257"/>
            <ac:spMk id="17" creationId="{0785D83B-2124-40CD-9E29-811BC2B7CE64}"/>
          </ac:spMkLst>
        </pc:spChg>
        <pc:spChg chg="add mod">
          <ac:chgData name="Diego Contreras Jiménez" userId="176c78954b9fe4b5" providerId="Windows Live" clId="Web-{06123057-FCF0-496D-B0D1-6E51D25A27E9}" dt="2019-06-14T17:11:43.168" v="193" actId="20577"/>
          <ac:spMkLst>
            <pc:docMk/>
            <pc:sldMk cId="37747971" sldId="257"/>
            <ac:spMk id="454" creationId="{EC92896C-FB3D-41CE-BBEB-8376FC558F1B}"/>
          </ac:spMkLst>
        </pc:spChg>
        <pc:graphicFrameChg chg="add mod ord modGraphic">
          <ac:chgData name="Diego Contreras Jiménez" userId="176c78954b9fe4b5" providerId="Windows Live" clId="Web-{06123057-FCF0-496D-B0D1-6E51D25A27E9}" dt="2019-06-14T17:08:25.276" v="113"/>
          <ac:graphicFrameMkLst>
            <pc:docMk/>
            <pc:sldMk cId="37747971" sldId="257"/>
            <ac:graphicFrameMk id="4" creationId="{0D84D4D7-41F8-426D-843B-E3DB30999E00}"/>
          </ac:graphicFrameMkLst>
        </pc:graphicFrameChg>
      </pc:sldChg>
      <pc:sldChg chg="addSp delSp modSp new del mod setBg setClrOvrMap">
        <pc:chgData name="Diego Contreras Jiménez" userId="176c78954b9fe4b5" providerId="Windows Live" clId="Web-{06123057-FCF0-496D-B0D1-6E51D25A27E9}" dt="2019-06-14T17:35:51.126" v="737"/>
        <pc:sldMkLst>
          <pc:docMk/>
          <pc:sldMk cId="85160558" sldId="258"/>
        </pc:sldMkLst>
        <pc:spChg chg="mod">
          <ac:chgData name="Diego Contreras Jiménez" userId="176c78954b9fe4b5" providerId="Windows Live" clId="Web-{06123057-FCF0-496D-B0D1-6E51D25A27E9}" dt="2019-06-14T17:35:04.923" v="726" actId="1076"/>
          <ac:spMkLst>
            <pc:docMk/>
            <pc:sldMk cId="85160558" sldId="258"/>
            <ac:spMk id="2" creationId="{01A05509-8433-4E89-AA5A-7C08352C23F0}"/>
          </ac:spMkLst>
        </pc:spChg>
        <pc:spChg chg="del">
          <ac:chgData name="Diego Contreras Jiménez" userId="176c78954b9fe4b5" providerId="Windows Live" clId="Web-{06123057-FCF0-496D-B0D1-6E51D25A27E9}" dt="2019-06-14T17:05:54.134" v="104"/>
          <ac:spMkLst>
            <pc:docMk/>
            <pc:sldMk cId="85160558" sldId="258"/>
            <ac:spMk id="3" creationId="{EB6C9235-D300-4A2A-B09E-D9AD9A0E3D98}"/>
          </ac:spMkLst>
        </pc:spChg>
        <pc:spChg chg="add">
          <ac:chgData name="Diego Contreras Jiménez" userId="176c78954b9fe4b5" providerId="Windows Live" clId="Web-{06123057-FCF0-496D-B0D1-6E51D25A27E9}" dt="2019-06-14T17:05:54.134" v="104"/>
          <ac:spMkLst>
            <pc:docMk/>
            <pc:sldMk cId="85160558" sldId="258"/>
            <ac:spMk id="8" creationId="{8775F366-526C-4C42-8931-696FFE8AA517}"/>
          </ac:spMkLst>
        </pc:spChg>
        <pc:spChg chg="add">
          <ac:chgData name="Diego Contreras Jiménez" userId="176c78954b9fe4b5" providerId="Windows Live" clId="Web-{06123057-FCF0-496D-B0D1-6E51D25A27E9}" dt="2019-06-14T17:05:54.134" v="104"/>
          <ac:spMkLst>
            <pc:docMk/>
            <pc:sldMk cId="85160558" sldId="258"/>
            <ac:spMk id="10" creationId="{597EA66B-2AAB-42B0-9F9D-38920D8D82D7}"/>
          </ac:spMkLst>
        </pc:spChg>
        <pc:spChg chg="add">
          <ac:chgData name="Diego Contreras Jiménez" userId="176c78954b9fe4b5" providerId="Windows Live" clId="Web-{06123057-FCF0-496D-B0D1-6E51D25A27E9}" dt="2019-06-14T17:05:54.134" v="104"/>
          <ac:spMkLst>
            <pc:docMk/>
            <pc:sldMk cId="85160558" sldId="258"/>
            <ac:spMk id="12" creationId="{D360EBE3-31BB-422F-AA87-FA3873DAE484}"/>
          </ac:spMkLst>
        </pc:spChg>
        <pc:graphicFrameChg chg="add mod">
          <ac:chgData name="Diego Contreras Jiménez" userId="176c78954b9fe4b5" providerId="Windows Live" clId="Web-{06123057-FCF0-496D-B0D1-6E51D25A27E9}" dt="2019-06-14T17:34:56.189" v="725" actId="1076"/>
          <ac:graphicFrameMkLst>
            <pc:docMk/>
            <pc:sldMk cId="85160558" sldId="258"/>
            <ac:graphicFrameMk id="3" creationId="{1F583BBB-2E23-49C4-89F0-AAA0CACC9DB0}"/>
          </ac:graphicFrameMkLst>
        </pc:graphicFrameChg>
      </pc:sldChg>
      <pc:sldChg chg="new del">
        <pc:chgData name="Diego Contreras Jiménez" userId="176c78954b9fe4b5" providerId="Windows Live" clId="Web-{06123057-FCF0-496D-B0D1-6E51D25A27E9}" dt="2019-06-14T17:01:22.242" v="47"/>
        <pc:sldMkLst>
          <pc:docMk/>
          <pc:sldMk cId="2074040372" sldId="258"/>
        </pc:sldMkLst>
      </pc:sldChg>
      <pc:sldChg chg="addSp delSp modSp new mod modTransition setBg setClrOvrMap">
        <pc:chgData name="Diego Contreras Jiménez" userId="176c78954b9fe4b5" providerId="Windows Live" clId="Web-{06123057-FCF0-496D-B0D1-6E51D25A27E9}" dt="2019-06-16T07:49:27.869" v="1603"/>
        <pc:sldMkLst>
          <pc:docMk/>
          <pc:sldMk cId="3609410446" sldId="259"/>
        </pc:sldMkLst>
        <pc:spChg chg="mod">
          <ac:chgData name="Diego Contreras Jiménez" userId="176c78954b9fe4b5" providerId="Windows Live" clId="Web-{06123057-FCF0-496D-B0D1-6E51D25A27E9}" dt="2019-06-14T17:28:02.111" v="629" actId="20577"/>
          <ac:spMkLst>
            <pc:docMk/>
            <pc:sldMk cId="3609410446" sldId="259"/>
            <ac:spMk id="2" creationId="{7C1481BD-6CBC-4E2F-9744-E1CDAE2D1B89}"/>
          </ac:spMkLst>
        </pc:spChg>
        <pc:spChg chg="del mod">
          <ac:chgData name="Diego Contreras Jiménez" userId="176c78954b9fe4b5" providerId="Windows Live" clId="Web-{06123057-FCF0-496D-B0D1-6E51D25A27E9}" dt="2019-06-14T17:18:23.921" v="590"/>
          <ac:spMkLst>
            <pc:docMk/>
            <pc:sldMk cId="3609410446" sldId="259"/>
            <ac:spMk id="3" creationId="{FE9EF8EE-8DED-465F-9FA0-58DEBDDDDDCC}"/>
          </ac:spMkLst>
        </pc:spChg>
        <pc:spChg chg="add del">
          <ac:chgData name="Diego Contreras Jiménez" userId="176c78954b9fe4b5" providerId="Windows Live" clId="Web-{06123057-FCF0-496D-B0D1-6E51D25A27E9}" dt="2019-06-14T17:18:56.421" v="594"/>
          <ac:spMkLst>
            <pc:docMk/>
            <pc:sldMk cId="3609410446" sldId="259"/>
            <ac:spMk id="8" creationId="{0B9607A7-C194-45C1-9EA4-D513E02DCF36}"/>
          </ac:spMkLst>
        </pc:spChg>
        <pc:spChg chg="add del">
          <ac:chgData name="Diego Contreras Jiménez" userId="176c78954b9fe4b5" providerId="Windows Live" clId="Web-{06123057-FCF0-496D-B0D1-6E51D25A27E9}" dt="2019-06-14T17:18:56.421" v="594"/>
          <ac:spMkLst>
            <pc:docMk/>
            <pc:sldMk cId="3609410446" sldId="259"/>
            <ac:spMk id="10" creationId="{CBFF659F-D040-4A67-B951-3D6D61BB1FDE}"/>
          </ac:spMkLst>
        </pc:spChg>
        <pc:spChg chg="add mod">
          <ac:chgData name="Diego Contreras Jiménez" userId="176c78954b9fe4b5" providerId="Windows Live" clId="Web-{06123057-FCF0-496D-B0D1-6E51D25A27E9}" dt="2019-06-14T21:40:21.500" v="1270" actId="20577"/>
          <ac:spMkLst>
            <pc:docMk/>
            <pc:sldMk cId="3609410446" sldId="259"/>
            <ac:spMk id="15" creationId="{B7266117-708A-4657-AE54-A628AB28B538}"/>
          </ac:spMkLst>
        </pc:spChg>
        <pc:spChg chg="add del">
          <ac:chgData name="Diego Contreras Jiménez" userId="176c78954b9fe4b5" providerId="Windows Live" clId="Web-{06123057-FCF0-496D-B0D1-6E51D25A27E9}" dt="2019-06-14T17:18:56.421" v="594"/>
          <ac:spMkLst>
            <pc:docMk/>
            <pc:sldMk cId="3609410446" sldId="259"/>
            <ac:spMk id="15" creationId="{E7597382-59B5-427B-9E49-55383F0A5561}"/>
          </ac:spMkLst>
        </pc:spChg>
        <pc:spChg chg="add del">
          <ac:chgData name="Diego Contreras Jiménez" userId="176c78954b9fe4b5" providerId="Windows Live" clId="Web-{06123057-FCF0-496D-B0D1-6E51D25A27E9}" dt="2019-06-14T17:18:56.421" v="594"/>
          <ac:spMkLst>
            <pc:docMk/>
            <pc:sldMk cId="3609410446" sldId="259"/>
            <ac:spMk id="17" creationId="{26471DC7-FA6E-40EF-A167-93BB0BCE16AD}"/>
          </ac:spMkLst>
        </pc:spChg>
        <pc:graphicFrameChg chg="add del mod modGraphic">
          <ac:chgData name="Diego Contreras Jiménez" userId="176c78954b9fe4b5" providerId="Windows Live" clId="Web-{06123057-FCF0-496D-B0D1-6E51D25A27E9}" dt="2019-06-14T17:45:24.829" v="940"/>
          <ac:graphicFrameMkLst>
            <pc:docMk/>
            <pc:sldMk cId="3609410446" sldId="259"/>
            <ac:graphicFrameMk id="5" creationId="{1A94C73C-9480-4519-BFEC-5513228D67A1}"/>
          </ac:graphicFrameMkLst>
        </pc:graphicFrameChg>
        <pc:graphicFrameChg chg="add mod modGraphic">
          <ac:chgData name="Diego Contreras Jiménez" userId="176c78954b9fe4b5" providerId="Windows Live" clId="Web-{06123057-FCF0-496D-B0D1-6E51D25A27E9}" dt="2019-06-14T21:59:30.325" v="1478"/>
          <ac:graphicFrameMkLst>
            <pc:docMk/>
            <pc:sldMk cId="3609410446" sldId="259"/>
            <ac:graphicFrameMk id="293" creationId="{EA339E85-3B6D-4932-8390-3BC9737A8F5C}"/>
          </ac:graphicFrameMkLst>
        </pc:graphicFrameChg>
      </pc:sldChg>
      <pc:sldChg chg="add del replId">
        <pc:chgData name="Diego Contreras Jiménez" userId="176c78954b9fe4b5" providerId="Windows Live" clId="Web-{06123057-FCF0-496D-B0D1-6E51D25A27E9}" dt="2019-06-14T17:08:59.073" v="114"/>
        <pc:sldMkLst>
          <pc:docMk/>
          <pc:sldMk cId="988849115" sldId="260"/>
        </pc:sldMkLst>
      </pc:sldChg>
      <pc:sldChg chg="addSp delSp modSp new mod modTransition setBg setClrOvrMap">
        <pc:chgData name="Diego Contreras Jiménez" userId="176c78954b9fe4b5" providerId="Windows Live" clId="Web-{06123057-FCF0-496D-B0D1-6E51D25A27E9}" dt="2019-06-16T07:49:27.869" v="1603"/>
        <pc:sldMkLst>
          <pc:docMk/>
          <pc:sldMk cId="4110937470" sldId="260"/>
        </pc:sldMkLst>
        <pc:spChg chg="mod">
          <ac:chgData name="Diego Contreras Jiménez" userId="176c78954b9fe4b5" providerId="Windows Live" clId="Web-{06123057-FCF0-496D-B0D1-6E51D25A27E9}" dt="2019-06-14T17:29:17.501" v="644"/>
          <ac:spMkLst>
            <pc:docMk/>
            <pc:sldMk cId="4110937470" sldId="260"/>
            <ac:spMk id="2" creationId="{F14FB697-33A5-4786-917D-3EFDEC6A20C2}"/>
          </ac:spMkLst>
        </pc:spChg>
        <pc:spChg chg="del mod">
          <ac:chgData name="Diego Contreras Jiménez" userId="176c78954b9fe4b5" providerId="Windows Live" clId="Web-{06123057-FCF0-496D-B0D1-6E51D25A27E9}" dt="2019-06-14T17:32:44.642" v="714"/>
          <ac:spMkLst>
            <pc:docMk/>
            <pc:sldMk cId="4110937470" sldId="260"/>
            <ac:spMk id="3" creationId="{5A674784-9061-4DBA-94AC-6ADAFD739F09}"/>
          </ac:spMkLst>
        </pc:spChg>
        <pc:spChg chg="add">
          <ac:chgData name="Diego Contreras Jiménez" userId="176c78954b9fe4b5" providerId="Windows Live" clId="Web-{06123057-FCF0-496D-B0D1-6E51D25A27E9}" dt="2019-06-14T17:29:17.501" v="644"/>
          <ac:spMkLst>
            <pc:docMk/>
            <pc:sldMk cId="4110937470" sldId="260"/>
            <ac:spMk id="8" creationId="{0B9607A7-C194-45C1-9EA4-D513E02DCF36}"/>
          </ac:spMkLst>
        </pc:spChg>
        <pc:spChg chg="add">
          <ac:chgData name="Diego Contreras Jiménez" userId="176c78954b9fe4b5" providerId="Windows Live" clId="Web-{06123057-FCF0-496D-B0D1-6E51D25A27E9}" dt="2019-06-14T17:29:17.501" v="644"/>
          <ac:spMkLst>
            <pc:docMk/>
            <pc:sldMk cId="4110937470" sldId="260"/>
            <ac:spMk id="10" creationId="{CBFF659F-D040-4A67-B951-3D6D61BB1FDE}"/>
          </ac:spMkLst>
        </pc:spChg>
        <pc:spChg chg="add mod">
          <ac:chgData name="Diego Contreras Jiménez" userId="176c78954b9fe4b5" providerId="Windows Live" clId="Web-{06123057-FCF0-496D-B0D1-6E51D25A27E9}" dt="2019-06-14T21:40:36.656" v="1278" actId="20577"/>
          <ac:spMkLst>
            <pc:docMk/>
            <pc:sldMk cId="4110937470" sldId="260"/>
            <ac:spMk id="12" creationId="{F3D994A3-F201-414A-8FAF-E4FB7FF77AFD}"/>
          </ac:spMkLst>
        </pc:spChg>
        <pc:spChg chg="add del mod">
          <ac:chgData name="Diego Contreras Jiménez" userId="176c78954b9fe4b5" providerId="Windows Live" clId="Web-{06123057-FCF0-496D-B0D1-6E51D25A27E9}" dt="2019-06-14T17:33:09.111" v="716"/>
          <ac:spMkLst>
            <pc:docMk/>
            <pc:sldMk cId="4110937470" sldId="260"/>
            <ac:spMk id="219" creationId="{4A1D674C-171C-42D0-81F3-603BCD40748B}"/>
          </ac:spMkLst>
        </pc:spChg>
        <pc:graphicFrameChg chg="add del mod modGraphic">
          <ac:chgData name="Diego Contreras Jiménez" userId="176c78954b9fe4b5" providerId="Windows Live" clId="Web-{06123057-FCF0-496D-B0D1-6E51D25A27E9}" dt="2019-06-14T18:08:23.265" v="953"/>
          <ac:graphicFrameMkLst>
            <pc:docMk/>
            <pc:sldMk cId="4110937470" sldId="260"/>
            <ac:graphicFrameMk id="4" creationId="{53CBC1A7-ADDA-49D1-A067-E467D1FB2718}"/>
          </ac:graphicFrameMkLst>
        </pc:graphicFrameChg>
        <pc:graphicFrameChg chg="add del mod modGraphic">
          <ac:chgData name="Diego Contreras Jiménez" userId="176c78954b9fe4b5" providerId="Windows Live" clId="Web-{06123057-FCF0-496D-B0D1-6E51D25A27E9}" dt="2019-06-14T18:09:43.280" v="956"/>
          <ac:graphicFrameMkLst>
            <pc:docMk/>
            <pc:sldMk cId="4110937470" sldId="260"/>
            <ac:graphicFrameMk id="276" creationId="{67433AD0-D432-4337-8A78-B752BC8D6C87}"/>
          </ac:graphicFrameMkLst>
        </pc:graphicFrameChg>
        <pc:graphicFrameChg chg="add mod modGraphic">
          <ac:chgData name="Diego Contreras Jiménez" userId="176c78954b9fe4b5" providerId="Windows Live" clId="Web-{06123057-FCF0-496D-B0D1-6E51D25A27E9}" dt="2019-06-14T18:12:06.842" v="960" actId="1076"/>
          <ac:graphicFrameMkLst>
            <pc:docMk/>
            <pc:sldMk cId="4110937470" sldId="260"/>
            <ac:graphicFrameMk id="294" creationId="{5569D145-9366-476F-A5E3-4C3794E7557C}"/>
          </ac:graphicFrameMkLst>
        </pc:graphicFrameChg>
      </pc:sldChg>
      <pc:sldChg chg="modSp add del ord replId">
        <pc:chgData name="Diego Contreras Jiménez" userId="176c78954b9fe4b5" providerId="Windows Live" clId="Web-{06123057-FCF0-496D-B0D1-6E51D25A27E9}" dt="2019-06-14T17:36:32.657" v="760"/>
        <pc:sldMkLst>
          <pc:docMk/>
          <pc:sldMk cId="1011467653" sldId="261"/>
        </pc:sldMkLst>
        <pc:spChg chg="mod">
          <ac:chgData name="Diego Contreras Jiménez" userId="176c78954b9fe4b5" providerId="Windows Live" clId="Web-{06123057-FCF0-496D-B0D1-6E51D25A27E9}" dt="2019-06-14T17:25:48.017" v="606" actId="20577"/>
          <ac:spMkLst>
            <pc:docMk/>
            <pc:sldMk cId="1011467653" sldId="261"/>
            <ac:spMk id="2" creationId="{01A05509-8433-4E89-AA5A-7C08352C23F0}"/>
          </ac:spMkLst>
        </pc:spChg>
      </pc:sldChg>
      <pc:sldChg chg="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943421903" sldId="262"/>
        </pc:sldMkLst>
        <pc:spChg chg="mod">
          <ac:chgData name="Diego Contreras Jiménez" userId="176c78954b9fe4b5" providerId="Windows Live" clId="Web-{06123057-FCF0-496D-B0D1-6E51D25A27E9}" dt="2019-06-14T17:35:40.298" v="734" actId="20577"/>
          <ac:spMkLst>
            <pc:docMk/>
            <pc:sldMk cId="943421903" sldId="262"/>
            <ac:spMk id="2" creationId="{410E3F68-5D34-4851-A2EE-EF530EF0FA1F}"/>
          </ac:spMkLst>
        </pc:spChg>
        <pc:spChg chg="mod">
          <ac:chgData name="Diego Contreras Jiménez" userId="176c78954b9fe4b5" providerId="Windows Live" clId="Web-{06123057-FCF0-496D-B0D1-6E51D25A27E9}" dt="2019-06-14T21:39:14.687" v="1251" actId="20577"/>
          <ac:spMkLst>
            <pc:docMk/>
            <pc:sldMk cId="943421903" sldId="262"/>
            <ac:spMk id="454" creationId="{EC92896C-FB3D-41CE-BBEB-8376FC558F1B}"/>
          </ac:spMkLst>
        </pc:spChg>
      </pc:sldChg>
      <pc:sldChg chg="add del replId">
        <pc:chgData name="Diego Contreras Jiménez" userId="176c78954b9fe4b5" providerId="Windows Live" clId="Web-{06123057-FCF0-496D-B0D1-6E51D25A27E9}" dt="2019-06-14T17:27:33.220" v="609"/>
        <pc:sldMkLst>
          <pc:docMk/>
          <pc:sldMk cId="3474402927" sldId="262"/>
        </pc:sldMkLst>
      </pc:sldChg>
      <pc:sldChg chg="addSp 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3754017234" sldId="263"/>
        </pc:sldMkLst>
        <pc:spChg chg="mod">
          <ac:chgData name="Diego Contreras Jiménez" userId="176c78954b9fe4b5" providerId="Windows Live" clId="Web-{06123057-FCF0-496D-B0D1-6E51D25A27E9}" dt="2019-06-14T17:36:21.313" v="757" actId="20577"/>
          <ac:spMkLst>
            <pc:docMk/>
            <pc:sldMk cId="3754017234" sldId="263"/>
            <ac:spMk id="2" creationId="{410E3F68-5D34-4851-A2EE-EF530EF0FA1F}"/>
          </ac:spMkLst>
        </pc:spChg>
        <pc:spChg chg="add mod">
          <ac:chgData name="Diego Contreras Jiménez" userId="176c78954b9fe4b5" providerId="Windows Live" clId="Web-{06123057-FCF0-496D-B0D1-6E51D25A27E9}" dt="2019-06-14T21:40:36.609" v="1276" actId="20577"/>
          <ac:spMkLst>
            <pc:docMk/>
            <pc:sldMk cId="3754017234" sldId="263"/>
            <ac:spMk id="16" creationId="{1708DBE8-C814-47ED-9242-74B45A835E37}"/>
          </ac:spMkLst>
        </pc:spChg>
        <pc:spChg chg="del">
          <ac:chgData name="Diego Contreras Jiménez" userId="176c78954b9fe4b5" providerId="Windows Live" clId="Web-{06123057-FCF0-496D-B0D1-6E51D25A27E9}" dt="2019-06-14T21:40:53.812" v="1285"/>
          <ac:spMkLst>
            <pc:docMk/>
            <pc:sldMk cId="3754017234" sldId="263"/>
            <ac:spMk id="454" creationId="{EC92896C-FB3D-41CE-BBEB-8376FC558F1B}"/>
          </ac:spMkLst>
        </pc:spChg>
      </pc:sldChg>
      <pc:sldChg chg="addSp 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1907655379" sldId="264"/>
        </pc:sldMkLst>
        <pc:spChg chg="mod">
          <ac:chgData name="Diego Contreras Jiménez" userId="176c78954b9fe4b5" providerId="Windows Live" clId="Web-{06123057-FCF0-496D-B0D1-6E51D25A27E9}" dt="2019-06-14T17:37:35.157" v="804" actId="20577"/>
          <ac:spMkLst>
            <pc:docMk/>
            <pc:sldMk cId="1907655379" sldId="264"/>
            <ac:spMk id="2" creationId="{410E3F68-5D34-4851-A2EE-EF530EF0FA1F}"/>
          </ac:spMkLst>
        </pc:spChg>
        <pc:spChg chg="add mod">
          <ac:chgData name="Diego Contreras Jiménez" userId="176c78954b9fe4b5" providerId="Windows Live" clId="Web-{06123057-FCF0-496D-B0D1-6E51D25A27E9}" dt="2019-06-14T21:40:46.640" v="1283" actId="20577"/>
          <ac:spMkLst>
            <pc:docMk/>
            <pc:sldMk cId="1907655379" sldId="264"/>
            <ac:spMk id="16" creationId="{7A28FB32-BC5D-4407-A19C-9BB283BB1CB7}"/>
          </ac:spMkLst>
        </pc:spChg>
        <pc:spChg chg="del mod">
          <ac:chgData name="Diego Contreras Jiménez" userId="176c78954b9fe4b5" providerId="Windows Live" clId="Web-{06123057-FCF0-496D-B0D1-6E51D25A27E9}" dt="2019-06-14T21:40:54.984" v="1288"/>
          <ac:spMkLst>
            <pc:docMk/>
            <pc:sldMk cId="1907655379" sldId="264"/>
            <ac:spMk id="454" creationId="{EC92896C-FB3D-41CE-BBEB-8376FC558F1B}"/>
          </ac:spMkLst>
        </pc:spChg>
      </pc:sldChg>
      <pc:sldChg chg="addSp 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574232044" sldId="265"/>
        </pc:sldMkLst>
        <pc:spChg chg="add mod">
          <ac:chgData name="Diego Contreras Jiménez" userId="176c78954b9fe4b5" providerId="Windows Live" clId="Web-{06123057-FCF0-496D-B0D1-6E51D25A27E9}" dt="2019-06-14T21:41:00.359" v="1289" actId="20577"/>
          <ac:spMkLst>
            <pc:docMk/>
            <pc:sldMk cId="574232044" sldId="265"/>
            <ac:spMk id="13" creationId="{B3F25044-D7C6-400A-99F7-B0482C07CBB2}"/>
          </ac:spMkLst>
        </pc:spChg>
        <pc:spChg chg="add del mod">
          <ac:chgData name="Diego Contreras Jiménez" userId="176c78954b9fe4b5" providerId="Windows Live" clId="Web-{06123057-FCF0-496D-B0D1-6E51D25A27E9}" dt="2019-06-14T17:41:15.485" v="931"/>
          <ac:spMkLst>
            <pc:docMk/>
            <pc:sldMk cId="574232044" sldId="265"/>
            <ac:spMk id="18" creationId="{25732AC7-D451-4640-BCFB-9D2E175585FB}"/>
          </ac:spMkLst>
        </pc:spChg>
        <pc:spChg chg="del">
          <ac:chgData name="Diego Contreras Jiménez" userId="176c78954b9fe4b5" providerId="Windows Live" clId="Web-{06123057-FCF0-496D-B0D1-6E51D25A27E9}" dt="2019-06-14T21:41:08.140" v="1292"/>
          <ac:spMkLst>
            <pc:docMk/>
            <pc:sldMk cId="574232044" sldId="265"/>
            <ac:spMk id="454" creationId="{EC92896C-FB3D-41CE-BBEB-8376FC558F1B}"/>
          </ac:spMkLst>
        </pc:spChg>
        <pc:graphicFrameChg chg="del">
          <ac:chgData name="Diego Contreras Jiménez" userId="176c78954b9fe4b5" providerId="Windows Live" clId="Web-{06123057-FCF0-496D-B0D1-6E51D25A27E9}" dt="2019-06-14T17:37:53.923" v="808"/>
          <ac:graphicFrameMkLst>
            <pc:docMk/>
            <pc:sldMk cId="574232044" sldId="265"/>
            <ac:graphicFrameMk id="4" creationId="{0D84D4D7-41F8-426D-843B-E3DB30999E00}"/>
          </ac:graphicFrameMkLst>
        </pc:graphicFrameChg>
        <pc:graphicFrameChg chg="add mod ord modGraphic">
          <ac:chgData name="Diego Contreras Jiménez" userId="176c78954b9fe4b5" providerId="Windows Live" clId="Web-{06123057-FCF0-496D-B0D1-6E51D25A27E9}" dt="2019-06-15T20:16:03.609" v="1563"/>
          <ac:graphicFrameMkLst>
            <pc:docMk/>
            <pc:sldMk cId="574232044" sldId="265"/>
            <ac:graphicFrameMk id="19" creationId="{2621D445-0A41-488E-8D19-96526820449E}"/>
          </ac:graphicFrameMkLst>
        </pc:graphicFrameChg>
      </pc:sldChg>
      <pc:sldChg chg="addSp delSp 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2197865635" sldId="266"/>
        </pc:sldMkLst>
        <pc:spChg chg="mod">
          <ac:chgData name="Diego Contreras Jiménez" userId="176c78954b9fe4b5" providerId="Windows Live" clId="Web-{06123057-FCF0-496D-B0D1-6E51D25A27E9}" dt="2019-06-14T17:38:18.938" v="843" actId="20577"/>
          <ac:spMkLst>
            <pc:docMk/>
            <pc:sldMk cId="2197865635" sldId="266"/>
            <ac:spMk id="2" creationId="{410E3F68-5D34-4851-A2EE-EF530EF0FA1F}"/>
          </ac:spMkLst>
        </pc:spChg>
        <pc:spChg chg="add mod">
          <ac:chgData name="Diego Contreras Jiménez" userId="176c78954b9fe4b5" providerId="Windows Live" clId="Web-{06123057-FCF0-496D-B0D1-6E51D25A27E9}" dt="2019-06-14T21:54:38.666" v="1438" actId="20577"/>
          <ac:spMkLst>
            <pc:docMk/>
            <pc:sldMk cId="2197865635" sldId="266"/>
            <ac:spMk id="16" creationId="{7E61950F-F592-41FB-9D01-759910EE09D8}"/>
          </ac:spMkLst>
        </pc:spChg>
        <pc:spChg chg="del">
          <ac:chgData name="Diego Contreras Jiménez" userId="176c78954b9fe4b5" providerId="Windows Live" clId="Web-{06123057-FCF0-496D-B0D1-6E51D25A27E9}" dt="2019-06-14T21:41:08.172" v="1293"/>
          <ac:spMkLst>
            <pc:docMk/>
            <pc:sldMk cId="2197865635" sldId="266"/>
            <ac:spMk id="454" creationId="{EC92896C-FB3D-41CE-BBEB-8376FC558F1B}"/>
          </ac:spMkLst>
        </pc:spChg>
      </pc:sldChg>
      <pc:sldChg chg="addSp delSp 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3557455761" sldId="267"/>
        </pc:sldMkLst>
        <pc:spChg chg="mod">
          <ac:chgData name="Diego Contreras Jiménez" userId="176c78954b9fe4b5" providerId="Windows Live" clId="Web-{06123057-FCF0-496D-B0D1-6E51D25A27E9}" dt="2019-06-14T17:38:35.735" v="865" actId="20577"/>
          <ac:spMkLst>
            <pc:docMk/>
            <pc:sldMk cId="3557455761" sldId="267"/>
            <ac:spMk id="2" creationId="{410E3F68-5D34-4851-A2EE-EF530EF0FA1F}"/>
          </ac:spMkLst>
        </pc:spChg>
        <pc:spChg chg="add mod">
          <ac:chgData name="Diego Contreras Jiménez" userId="176c78954b9fe4b5" providerId="Windows Live" clId="Web-{06123057-FCF0-496D-B0D1-6E51D25A27E9}" dt="2019-06-14T21:55:14.417" v="1459" actId="20577"/>
          <ac:spMkLst>
            <pc:docMk/>
            <pc:sldMk cId="3557455761" sldId="267"/>
            <ac:spMk id="16" creationId="{3EE5BD5A-1C9A-4B8D-A049-069F30DFC244}"/>
          </ac:spMkLst>
        </pc:spChg>
        <pc:spChg chg="del">
          <ac:chgData name="Diego Contreras Jiménez" userId="176c78954b9fe4b5" providerId="Windows Live" clId="Web-{06123057-FCF0-496D-B0D1-6E51D25A27E9}" dt="2019-06-14T21:43:05.922" v="1311"/>
          <ac:spMkLst>
            <pc:docMk/>
            <pc:sldMk cId="3557455761" sldId="267"/>
            <ac:spMk id="454" creationId="{EC92896C-FB3D-41CE-BBEB-8376FC558F1B}"/>
          </ac:spMkLst>
        </pc:spChg>
      </pc:sldChg>
      <pc:sldChg chg="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432088501" sldId="268"/>
        </pc:sldMkLst>
        <pc:spChg chg="mod">
          <ac:chgData name="Diego Contreras Jiménez" userId="176c78954b9fe4b5" providerId="Windows Live" clId="Web-{06123057-FCF0-496D-B0D1-6E51D25A27E9}" dt="2019-06-14T17:39:38.844" v="898" actId="14100"/>
          <ac:spMkLst>
            <pc:docMk/>
            <pc:sldMk cId="432088501" sldId="268"/>
            <ac:spMk id="2" creationId="{00000000-0000-0000-0000-000000000000}"/>
          </ac:spMkLst>
        </pc:spChg>
        <pc:spChg chg="mod">
          <ac:chgData name="Diego Contreras Jiménez" userId="176c78954b9fe4b5" providerId="Windows Live" clId="Web-{06123057-FCF0-496D-B0D1-6E51D25A27E9}" dt="2019-06-14T17:39:55.438" v="926" actId="20577"/>
          <ac:spMkLst>
            <pc:docMk/>
            <pc:sldMk cId="432088501" sldId="268"/>
            <ac:spMk id="3" creationId="{00000000-0000-0000-0000-000000000000}"/>
          </ac:spMkLst>
        </pc:spChg>
        <pc:spChg chg="del mod">
          <ac:chgData name="Diego Contreras Jiménez" userId="176c78954b9fe4b5" providerId="Windows Live" clId="Web-{06123057-FCF0-496D-B0D1-6E51D25A27E9}" dt="2019-06-14T17:39:57.891" v="929"/>
          <ac:spMkLst>
            <pc:docMk/>
            <pc:sldMk cId="432088501" sldId="268"/>
            <ac:spMk id="4" creationId="{8FC3BF18-AE70-4BEF-A1BE-EC6151BF76F3}"/>
          </ac:spMkLst>
        </pc:spChg>
      </pc:sldChg>
      <pc:sldChg chg="addSp modSp add del replId">
        <pc:chgData name="Diego Contreras Jiménez" userId="176c78954b9fe4b5" providerId="Windows Live" clId="Web-{06123057-FCF0-496D-B0D1-6E51D25A27E9}" dt="2019-06-16T07:23:36.350" v="1579"/>
        <pc:sldMkLst>
          <pc:docMk/>
          <pc:sldMk cId="3450645718" sldId="269"/>
        </pc:sldMkLst>
        <pc:spChg chg="add mod">
          <ac:chgData name="Diego Contreras Jiménez" userId="176c78954b9fe4b5" providerId="Windows Live" clId="Web-{06123057-FCF0-496D-B0D1-6E51D25A27E9}" dt="2019-06-14T21:40:36.547" v="1274" actId="20577"/>
          <ac:spMkLst>
            <pc:docMk/>
            <pc:sldMk cId="3450645718" sldId="269"/>
            <ac:spMk id="7" creationId="{CC1371FA-0F49-4963-8D56-D9FE64F67E06}"/>
          </ac:spMkLst>
        </pc:spChg>
        <pc:graphicFrameChg chg="mod modGraphic">
          <ac:chgData name="Diego Contreras Jiménez" userId="176c78954b9fe4b5" providerId="Windows Live" clId="Web-{06123057-FCF0-496D-B0D1-6E51D25A27E9}" dt="2019-06-16T07:21:04.725" v="1569"/>
          <ac:graphicFrameMkLst>
            <pc:docMk/>
            <pc:sldMk cId="3450645718" sldId="269"/>
            <ac:graphicFrameMk id="293" creationId="{EA339E85-3B6D-4932-8390-3BC9737A8F5C}"/>
          </ac:graphicFrameMkLst>
        </pc:graphicFrameChg>
      </pc:sldChg>
      <pc:sldChg chg="addSp 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11060372" sldId="270"/>
        </pc:sldMkLst>
        <pc:spChg chg="add mod">
          <ac:chgData name="Diego Contreras Jiménez" userId="176c78954b9fe4b5" providerId="Windows Live" clId="Web-{06123057-FCF0-496D-B0D1-6E51D25A27E9}" dt="2019-06-14T21:40:36.718" v="1280" actId="20577"/>
          <ac:spMkLst>
            <pc:docMk/>
            <pc:sldMk cId="11060372" sldId="270"/>
            <ac:spMk id="15" creationId="{CD75F4FC-2C0B-4D3F-9623-E7232046B4D2}"/>
          </ac:spMkLst>
        </pc:spChg>
        <pc:graphicFrameChg chg="modGraphic">
          <ac:chgData name="Diego Contreras Jiménez" userId="176c78954b9fe4b5" providerId="Windows Live" clId="Web-{06123057-FCF0-496D-B0D1-6E51D25A27E9}" dt="2019-06-14T22:00:13.060" v="1480"/>
          <ac:graphicFrameMkLst>
            <pc:docMk/>
            <pc:sldMk cId="11060372" sldId="270"/>
            <ac:graphicFrameMk id="4" creationId="{53CBC1A7-ADDA-49D1-A067-E467D1FB2718}"/>
          </ac:graphicFrameMkLst>
        </pc:graphicFrameChg>
      </pc:sldChg>
      <pc:sldChg chg="addSp 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1362062130" sldId="271"/>
        </pc:sldMkLst>
        <pc:spChg chg="mod">
          <ac:chgData name="Diego Contreras Jiménez" userId="176c78954b9fe4b5" providerId="Windows Live" clId="Web-{06123057-FCF0-496D-B0D1-6E51D25A27E9}" dt="2019-06-14T19:04:41.339" v="1076" actId="20577"/>
          <ac:spMkLst>
            <pc:docMk/>
            <pc:sldMk cId="1362062130" sldId="271"/>
            <ac:spMk id="2" creationId="{410E3F68-5D34-4851-A2EE-EF530EF0FA1F}"/>
          </ac:spMkLst>
        </pc:spChg>
        <pc:spChg chg="add mod">
          <ac:chgData name="Diego Contreras Jiménez" userId="176c78954b9fe4b5" providerId="Windows Live" clId="Web-{06123057-FCF0-496D-B0D1-6E51D25A27E9}" dt="2019-06-14T21:55:11.588" v="1456" actId="20577"/>
          <ac:spMkLst>
            <pc:docMk/>
            <pc:sldMk cId="1362062130" sldId="271"/>
            <ac:spMk id="11" creationId="{2BB06084-F051-482A-95B3-646D059C78C8}"/>
          </ac:spMkLst>
        </pc:spChg>
        <pc:spChg chg="del">
          <ac:chgData name="Diego Contreras Jiménez" userId="176c78954b9fe4b5" providerId="Windows Live" clId="Web-{06123057-FCF0-496D-B0D1-6E51D25A27E9}" dt="2019-06-14T21:43:03.141" v="1310"/>
          <ac:spMkLst>
            <pc:docMk/>
            <pc:sldMk cId="1362062130" sldId="271"/>
            <ac:spMk id="454" creationId="{EC92896C-FB3D-41CE-BBEB-8376FC558F1B}"/>
          </ac:spMkLst>
        </pc:spChg>
        <pc:graphicFrameChg chg="modGraphic">
          <ac:chgData name="Diego Contreras Jiménez" userId="176c78954b9fe4b5" providerId="Windows Live" clId="Web-{06123057-FCF0-496D-B0D1-6E51D25A27E9}" dt="2019-06-14T22:02:48.873" v="1490"/>
          <ac:graphicFrameMkLst>
            <pc:docMk/>
            <pc:sldMk cId="1362062130" sldId="271"/>
            <ac:graphicFrameMk id="19" creationId="{2621D445-0A41-488E-8D19-96526820449E}"/>
          </ac:graphicFrameMkLst>
        </pc:graphicFrameChg>
      </pc:sldChg>
      <pc:sldChg chg="addSp delSp 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3535073860" sldId="272"/>
        </pc:sldMkLst>
        <pc:spChg chg="mod">
          <ac:chgData name="Diego Contreras Jiménez" userId="176c78954b9fe4b5" providerId="Windows Live" clId="Web-{06123057-FCF0-496D-B0D1-6E51D25A27E9}" dt="2019-06-14T18:31:58.357" v="972" actId="20577"/>
          <ac:spMkLst>
            <pc:docMk/>
            <pc:sldMk cId="3535073860" sldId="272"/>
            <ac:spMk id="2" creationId="{410E3F68-5D34-4851-A2EE-EF530EF0FA1F}"/>
          </ac:spMkLst>
        </pc:spChg>
        <pc:spChg chg="add mod">
          <ac:chgData name="Diego Contreras Jiménez" userId="176c78954b9fe4b5" providerId="Windows Live" clId="Web-{06123057-FCF0-496D-B0D1-6E51D25A27E9}" dt="2019-06-14T21:54:41.151" v="1441" actId="20577"/>
          <ac:spMkLst>
            <pc:docMk/>
            <pc:sldMk cId="3535073860" sldId="272"/>
            <ac:spMk id="6" creationId="{F07405DF-6F67-4D6E-A53C-8E992FFEEF5F}"/>
          </ac:spMkLst>
        </pc:spChg>
        <pc:spChg chg="del">
          <ac:chgData name="Diego Contreras Jiménez" userId="176c78954b9fe4b5" providerId="Windows Live" clId="Web-{06123057-FCF0-496D-B0D1-6E51D25A27E9}" dt="2019-06-14T21:43:47.627" v="1319"/>
          <ac:spMkLst>
            <pc:docMk/>
            <pc:sldMk cId="3535073860" sldId="272"/>
            <ac:spMk id="454" creationId="{EC92896C-FB3D-41CE-BBEB-8376FC558F1B}"/>
          </ac:spMkLst>
        </pc:spChg>
        <pc:graphicFrameChg chg="modGraphic">
          <ac:chgData name="Diego Contreras Jiménez" userId="176c78954b9fe4b5" providerId="Windows Live" clId="Web-{06123057-FCF0-496D-B0D1-6E51D25A27E9}" dt="2019-06-14T22:01:36.420" v="1485"/>
          <ac:graphicFrameMkLst>
            <pc:docMk/>
            <pc:sldMk cId="3535073860" sldId="272"/>
            <ac:graphicFrameMk id="19" creationId="{2621D445-0A41-488E-8D19-96526820449E}"/>
          </ac:graphicFrameMkLst>
        </pc:graphicFrameChg>
      </pc:sldChg>
      <pc:sldChg chg="addSp delSp 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1910281344" sldId="273"/>
        </pc:sldMkLst>
        <pc:spChg chg="add mod">
          <ac:chgData name="Diego Contreras Jiménez" userId="176c78954b9fe4b5" providerId="Windows Live" clId="Web-{06123057-FCF0-496D-B0D1-6E51D25A27E9}" dt="2019-06-14T21:55:01.620" v="1450" actId="20577"/>
          <ac:spMkLst>
            <pc:docMk/>
            <pc:sldMk cId="1910281344" sldId="273"/>
            <ac:spMk id="6" creationId="{ECFF6F60-031A-4EAE-8316-EB5DF0777F02}"/>
          </ac:spMkLst>
        </pc:spChg>
        <pc:spChg chg="add mod">
          <ac:chgData name="Diego Contreras Jiménez" userId="176c78954b9fe4b5" providerId="Windows Live" clId="Web-{06123057-FCF0-496D-B0D1-6E51D25A27E9}" dt="2019-06-14T21:42:20.094" v="1307"/>
          <ac:spMkLst>
            <pc:docMk/>
            <pc:sldMk cId="1910281344" sldId="273"/>
            <ac:spMk id="8" creationId="{2F18C6CE-4109-4000-8D36-5F176BD52626}"/>
          </ac:spMkLst>
        </pc:spChg>
        <pc:spChg chg="del">
          <ac:chgData name="Diego Contreras Jiménez" userId="176c78954b9fe4b5" providerId="Windows Live" clId="Web-{06123057-FCF0-496D-B0D1-6E51D25A27E9}" dt="2019-06-14T21:42:23.047" v="1308"/>
          <ac:spMkLst>
            <pc:docMk/>
            <pc:sldMk cId="1910281344" sldId="273"/>
            <ac:spMk id="454" creationId="{EC92896C-FB3D-41CE-BBEB-8376FC558F1B}"/>
          </ac:spMkLst>
        </pc:spChg>
        <pc:graphicFrameChg chg="add modGraphic">
          <ac:chgData name="Diego Contreras Jiménez" userId="176c78954b9fe4b5" providerId="Windows Live" clId="Web-{06123057-FCF0-496D-B0D1-6E51D25A27E9}" dt="2019-06-14T22:02:22.326" v="1488"/>
          <ac:graphicFrameMkLst>
            <pc:docMk/>
            <pc:sldMk cId="1910281344" sldId="273"/>
            <ac:graphicFrameMk id="14" creationId="{94837982-0BE2-475D-BFF1-7D5C2F54BC0F}"/>
          </ac:graphicFrameMkLst>
        </pc:graphicFrameChg>
        <pc:graphicFrameChg chg="del mod">
          <ac:chgData name="Diego Contreras Jiménez" userId="176c78954b9fe4b5" providerId="Windows Live" clId="Web-{06123057-FCF0-496D-B0D1-6E51D25A27E9}" dt="2019-06-14T21:42:20.094" v="1307"/>
          <ac:graphicFrameMkLst>
            <pc:docMk/>
            <pc:sldMk cId="1910281344" sldId="273"/>
            <ac:graphicFrameMk id="19" creationId="{2621D445-0A41-488E-8D19-96526820449E}"/>
          </ac:graphicFrameMkLst>
        </pc:graphicFrameChg>
        <pc:picChg chg="add del mod">
          <ac:chgData name="Diego Contreras Jiménez" userId="176c78954b9fe4b5" providerId="Windows Live" clId="Web-{06123057-FCF0-496D-B0D1-6E51D25A27E9}" dt="2019-06-14T18:51:13.324" v="1058"/>
          <ac:picMkLst>
            <pc:docMk/>
            <pc:sldMk cId="1910281344" sldId="273"/>
            <ac:picMk id="450" creationId="{ACB0144A-6A42-4C12-A9DF-5AC611D62E6D}"/>
          </ac:picMkLst>
        </pc:picChg>
      </pc:sldChg>
      <pc:sldChg chg="addSp delSp modSp add del replId">
        <pc:chgData name="Diego Contreras Jiménez" userId="176c78954b9fe4b5" providerId="Windows Live" clId="Web-{06123057-FCF0-496D-B0D1-6E51D25A27E9}" dt="2019-06-14T18:54:52.355" v="1065"/>
        <pc:sldMkLst>
          <pc:docMk/>
          <pc:sldMk cId="382880080" sldId="274"/>
        </pc:sldMkLst>
        <pc:picChg chg="add del mod">
          <ac:chgData name="Diego Contreras Jiménez" userId="176c78954b9fe4b5" providerId="Windows Live" clId="Web-{06123057-FCF0-496D-B0D1-6E51D25A27E9}" dt="2019-06-14T18:52:10.434" v="1060"/>
          <ac:picMkLst>
            <pc:docMk/>
            <pc:sldMk cId="382880080" sldId="274"/>
            <ac:picMk id="27" creationId="{8C8C0FE0-A6FB-4D4B-A8C2-03942B8C2E0F}"/>
          </ac:picMkLst>
        </pc:picChg>
        <pc:picChg chg="del">
          <ac:chgData name="Diego Contreras Jiménez" userId="176c78954b9fe4b5" providerId="Windows Live" clId="Web-{06123057-FCF0-496D-B0D1-6E51D25A27E9}" dt="2019-06-14T18:41:14.997" v="986"/>
          <ac:picMkLst>
            <pc:docMk/>
            <pc:sldMk cId="382880080" sldId="274"/>
            <ac:picMk id="450" creationId="{ACB0144A-6A42-4C12-A9DF-5AC611D62E6D}"/>
          </ac:picMkLst>
        </pc:picChg>
      </pc:sldChg>
      <pc:sldChg chg="addSp 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3987657732" sldId="275"/>
        </pc:sldMkLst>
        <pc:spChg chg="mod">
          <ac:chgData name="Diego Contreras Jiménez" userId="176c78954b9fe4b5" providerId="Windows Live" clId="Web-{06123057-FCF0-496D-B0D1-6E51D25A27E9}" dt="2019-06-14T18:43:04.387" v="997" actId="20577"/>
          <ac:spMkLst>
            <pc:docMk/>
            <pc:sldMk cId="3987657732" sldId="275"/>
            <ac:spMk id="2" creationId="{410E3F68-5D34-4851-A2EE-EF530EF0FA1F}"/>
          </ac:spMkLst>
        </pc:spChg>
        <pc:spChg chg="add del mod">
          <ac:chgData name="Diego Contreras Jiménez" userId="176c78954b9fe4b5" providerId="Windows Live" clId="Web-{06123057-FCF0-496D-B0D1-6E51D25A27E9}" dt="2019-06-14T19:28:11.322" v="1234"/>
          <ac:spMkLst>
            <pc:docMk/>
            <pc:sldMk cId="3987657732" sldId="275"/>
            <ac:spMk id="7" creationId="{9DCB6570-DA77-4CE1-B295-01CA09E08375}"/>
          </ac:spMkLst>
        </pc:spChg>
        <pc:spChg chg="add mod">
          <ac:chgData name="Diego Contreras Jiménez" userId="176c78954b9fe4b5" providerId="Windows Live" clId="Web-{06123057-FCF0-496D-B0D1-6E51D25A27E9}" dt="2019-06-14T21:55:22.292" v="1466" actId="20577"/>
          <ac:spMkLst>
            <pc:docMk/>
            <pc:sldMk cId="3987657732" sldId="275"/>
            <ac:spMk id="10" creationId="{C92854F0-7325-4E2F-BEA9-39747E2019F5}"/>
          </ac:spMkLst>
        </pc:spChg>
        <pc:spChg chg="del">
          <ac:chgData name="Diego Contreras Jiménez" userId="176c78954b9fe4b5" providerId="Windows Live" clId="Web-{06123057-FCF0-496D-B0D1-6E51D25A27E9}" dt="2019-06-14T21:43:10.235" v="1312"/>
          <ac:spMkLst>
            <pc:docMk/>
            <pc:sldMk cId="3987657732" sldId="275"/>
            <ac:spMk id="454" creationId="{EC92896C-FB3D-41CE-BBEB-8376FC558F1B}"/>
          </ac:spMkLst>
        </pc:spChg>
        <pc:graphicFrameChg chg="add modGraphic">
          <ac:chgData name="Diego Contreras Jiménez" userId="176c78954b9fe4b5" providerId="Windows Live" clId="Web-{06123057-FCF0-496D-B0D1-6E51D25A27E9}" dt="2019-06-15T18:22:02.339" v="1524" actId="20577"/>
          <ac:graphicFrameMkLst>
            <pc:docMk/>
            <pc:sldMk cId="3987657732" sldId="275"/>
            <ac:graphicFrameMk id="9" creationId="{28A99B75-0C30-4A83-BE58-6CACFB087436}"/>
          </ac:graphicFrameMkLst>
        </pc:graphicFrameChg>
        <pc:graphicFrameChg chg="del">
          <ac:chgData name="Diego Contreras Jiménez" userId="176c78954b9fe4b5" providerId="Windows Live" clId="Web-{06123057-FCF0-496D-B0D1-6E51D25A27E9}" dt="2019-06-14T18:43:07.122" v="1001"/>
          <ac:graphicFrameMkLst>
            <pc:docMk/>
            <pc:sldMk cId="3987657732" sldId="275"/>
            <ac:graphicFrameMk id="19" creationId="{2621D445-0A41-488E-8D19-96526820449E}"/>
          </ac:graphicFrameMkLst>
        </pc:graphicFrameChg>
        <pc:picChg chg="del">
          <ac:chgData name="Diego Contreras Jiménez" userId="176c78954b9fe4b5" providerId="Windows Live" clId="Web-{06123057-FCF0-496D-B0D1-6E51D25A27E9}" dt="2019-06-14T18:43:05.825" v="1000"/>
          <ac:picMkLst>
            <pc:docMk/>
            <pc:sldMk cId="3987657732" sldId="275"/>
            <ac:picMk id="27" creationId="{8C8C0FE0-A6FB-4D4B-A8C2-03942B8C2E0F}"/>
          </ac:picMkLst>
        </pc:picChg>
      </pc:sldChg>
      <pc:sldChg chg="modSp add del replId">
        <pc:chgData name="Diego Contreras Jiménez" userId="176c78954b9fe4b5" providerId="Windows Live" clId="Web-{06123057-FCF0-496D-B0D1-6E51D25A27E9}" dt="2019-06-14T19:01:56.292" v="1070"/>
        <pc:sldMkLst>
          <pc:docMk/>
          <pc:sldMk cId="2412210044" sldId="276"/>
        </pc:sldMkLst>
        <pc:graphicFrameChg chg="modGraphic">
          <ac:chgData name="Diego Contreras Jiménez" userId="176c78954b9fe4b5" providerId="Windows Live" clId="Web-{06123057-FCF0-496D-B0D1-6E51D25A27E9}" dt="2019-06-14T18:48:20.028" v="1054"/>
          <ac:graphicFrameMkLst>
            <pc:docMk/>
            <pc:sldMk cId="2412210044" sldId="276"/>
            <ac:graphicFrameMk id="19" creationId="{2621D445-0A41-488E-8D19-96526820449E}"/>
          </ac:graphicFrameMkLst>
        </pc:graphicFrameChg>
      </pc:sldChg>
      <pc:sldChg chg="add del replId">
        <pc:chgData name="Diego Contreras Jiménez" userId="176c78954b9fe4b5" providerId="Windows Live" clId="Web-{06123057-FCF0-496D-B0D1-6E51D25A27E9}" dt="2019-06-14T19:01:59.402" v="1071"/>
        <pc:sldMkLst>
          <pc:docMk/>
          <pc:sldMk cId="812725278" sldId="277"/>
        </pc:sldMkLst>
      </pc:sldChg>
      <pc:sldChg chg="add del replId">
        <pc:chgData name="Diego Contreras Jiménez" userId="176c78954b9fe4b5" providerId="Windows Live" clId="Web-{06123057-FCF0-496D-B0D1-6E51D25A27E9}" dt="2019-06-14T19:02:00.683" v="1072"/>
        <pc:sldMkLst>
          <pc:docMk/>
          <pc:sldMk cId="800748976" sldId="278"/>
        </pc:sldMkLst>
      </pc:sldChg>
      <pc:sldChg chg="addSp delSp 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1101003047" sldId="279"/>
        </pc:sldMkLst>
        <pc:spChg chg="add mod">
          <ac:chgData name="Diego Contreras Jiménez" userId="176c78954b9fe4b5" providerId="Windows Live" clId="Web-{06123057-FCF0-496D-B0D1-6E51D25A27E9}" dt="2019-06-14T21:55:07.026" v="1453" actId="20577"/>
          <ac:spMkLst>
            <pc:docMk/>
            <pc:sldMk cId="1101003047" sldId="279"/>
            <ac:spMk id="6" creationId="{1425FEA3-34B8-4F6F-8DFC-C6670A6DF185}"/>
          </ac:spMkLst>
        </pc:spChg>
        <pc:spChg chg="add mod">
          <ac:chgData name="Diego Contreras Jiménez" userId="176c78954b9fe4b5" providerId="Windows Live" clId="Web-{06123057-FCF0-496D-B0D1-6E51D25A27E9}" dt="2019-06-14T21:44:53.565" v="1327"/>
          <ac:spMkLst>
            <pc:docMk/>
            <pc:sldMk cId="1101003047" sldId="279"/>
            <ac:spMk id="12" creationId="{DEB4C91D-A251-470A-B5A0-F5FD5BEB5D1F}"/>
          </ac:spMkLst>
        </pc:spChg>
        <pc:spChg chg="del mod">
          <ac:chgData name="Diego Contreras Jiménez" userId="176c78954b9fe4b5" providerId="Windows Live" clId="Web-{06123057-FCF0-496D-B0D1-6E51D25A27E9}" dt="2019-06-14T21:44:58.191" v="1330"/>
          <ac:spMkLst>
            <pc:docMk/>
            <pc:sldMk cId="1101003047" sldId="279"/>
            <ac:spMk id="454" creationId="{EC92896C-FB3D-41CE-BBEB-8376FC558F1B}"/>
          </ac:spMkLst>
        </pc:spChg>
        <pc:graphicFrameChg chg="add modGraphic">
          <ac:chgData name="Diego Contreras Jiménez" userId="176c78954b9fe4b5" providerId="Windows Live" clId="Web-{06123057-FCF0-496D-B0D1-6E51D25A27E9}" dt="2019-06-14T22:02:32.998" v="1489"/>
          <ac:graphicFrameMkLst>
            <pc:docMk/>
            <pc:sldMk cId="1101003047" sldId="279"/>
            <ac:graphicFrameMk id="18" creationId="{7965DBD4-A506-4AB5-BF8C-795B1B939C00}"/>
          </ac:graphicFrameMkLst>
        </pc:graphicFrameChg>
        <pc:graphicFrameChg chg="del">
          <ac:chgData name="Diego Contreras Jiménez" userId="176c78954b9fe4b5" providerId="Windows Live" clId="Web-{06123057-FCF0-496D-B0D1-6E51D25A27E9}" dt="2019-06-14T21:44:53.565" v="1327"/>
          <ac:graphicFrameMkLst>
            <pc:docMk/>
            <pc:sldMk cId="1101003047" sldId="279"/>
            <ac:graphicFrameMk id="19" creationId="{2621D445-0A41-488E-8D19-96526820449E}"/>
          </ac:graphicFrameMkLst>
        </pc:graphicFrameChg>
        <pc:graphicFrameChg chg="add del">
          <ac:chgData name="Diego Contreras Jiménez" userId="176c78954b9fe4b5" providerId="Windows Live" clId="Web-{06123057-FCF0-496D-B0D1-6E51D25A27E9}" dt="2019-06-14T21:45:17.924" v="1333"/>
          <ac:graphicFrameMkLst>
            <pc:docMk/>
            <pc:sldMk cId="1101003047" sldId="279"/>
            <ac:graphicFrameMk id="23" creationId="{7965DBD4-A506-4AB5-BF8C-795B1B939C00}"/>
          </ac:graphicFrameMkLst>
        </pc:graphicFrameChg>
        <pc:picChg chg="add">
          <ac:chgData name="Diego Contreras Jiménez" userId="176c78954b9fe4b5" providerId="Windows Live" clId="Web-{06123057-FCF0-496D-B0D1-6E51D25A27E9}" dt="2019-06-14T21:45:04.096" v="1331"/>
          <ac:picMkLst>
            <pc:docMk/>
            <pc:sldMk cId="1101003047" sldId="279"/>
            <ac:picMk id="20" creationId="{DF8CD69E-E496-49E1-A24C-2587611B5761}"/>
          </ac:picMkLst>
        </pc:picChg>
        <pc:picChg chg="add del">
          <ac:chgData name="Diego Contreras Jiménez" userId="176c78954b9fe4b5" providerId="Windows Live" clId="Web-{06123057-FCF0-496D-B0D1-6E51D25A27E9}" dt="2019-06-14T21:45:17.924" v="1333"/>
          <ac:picMkLst>
            <pc:docMk/>
            <pc:sldMk cId="1101003047" sldId="279"/>
            <ac:picMk id="24" creationId="{DF8CD69E-E496-49E1-A24C-2587611B5761}"/>
          </ac:picMkLst>
        </pc:picChg>
        <pc:picChg chg="add del">
          <ac:chgData name="Diego Contreras Jiménez" userId="176c78954b9fe4b5" providerId="Windows Live" clId="Web-{06123057-FCF0-496D-B0D1-6E51D25A27E9}" dt="2019-06-14T21:44:53.361" v="1326"/>
          <ac:picMkLst>
            <pc:docMk/>
            <pc:sldMk cId="1101003047" sldId="279"/>
            <ac:picMk id="450" creationId="{ACB0144A-6A42-4C12-A9DF-5AC611D62E6D}"/>
          </ac:picMkLst>
        </pc:picChg>
      </pc:sldChg>
      <pc:sldChg chg="addSp 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254252471" sldId="280"/>
        </pc:sldMkLst>
        <pc:spChg chg="add mod">
          <ac:chgData name="Diego Contreras Jiménez" userId="176c78954b9fe4b5" providerId="Windows Live" clId="Web-{06123057-FCF0-496D-B0D1-6E51D25A27E9}" dt="2019-06-14T21:54:56.666" v="1447" actId="20577"/>
          <ac:spMkLst>
            <pc:docMk/>
            <pc:sldMk cId="254252471" sldId="280"/>
            <ac:spMk id="6" creationId="{30439C49-E7B4-4E90-8D9B-1EDC6B0A988C}"/>
          </ac:spMkLst>
        </pc:spChg>
        <pc:spChg chg="add del mod">
          <ac:chgData name="Diego Contreras Jiménez" userId="176c78954b9fe4b5" providerId="Windows Live" clId="Web-{06123057-FCF0-496D-B0D1-6E51D25A27E9}" dt="2019-06-14T21:44:10.470" v="1321"/>
          <ac:spMkLst>
            <pc:docMk/>
            <pc:sldMk cId="254252471" sldId="280"/>
            <ac:spMk id="8" creationId="{17321F41-E86F-4971-A0EC-FE188A5BEB42}"/>
          </ac:spMkLst>
        </pc:spChg>
        <pc:spChg chg="add mod">
          <ac:chgData name="Diego Contreras Jiménez" userId="176c78954b9fe4b5" providerId="Windows Live" clId="Web-{06123057-FCF0-496D-B0D1-6E51D25A27E9}" dt="2019-06-14T21:44:23.814" v="1323"/>
          <ac:spMkLst>
            <pc:docMk/>
            <pc:sldMk cId="254252471" sldId="280"/>
            <ac:spMk id="14" creationId="{3F971993-26CB-4545-AED7-B94E53A9F144}"/>
          </ac:spMkLst>
        </pc:spChg>
        <pc:spChg chg="del">
          <ac:chgData name="Diego Contreras Jiménez" userId="176c78954b9fe4b5" providerId="Windows Live" clId="Web-{06123057-FCF0-496D-B0D1-6E51D25A27E9}" dt="2019-06-14T21:44:26.002" v="1324"/>
          <ac:spMkLst>
            <pc:docMk/>
            <pc:sldMk cId="254252471" sldId="280"/>
            <ac:spMk id="454" creationId="{EC92896C-FB3D-41CE-BBEB-8376FC558F1B}"/>
          </ac:spMkLst>
        </pc:spChg>
        <pc:graphicFrameChg chg="add del">
          <ac:chgData name="Diego Contreras Jiménez" userId="176c78954b9fe4b5" providerId="Windows Live" clId="Web-{06123057-FCF0-496D-B0D1-6E51D25A27E9}" dt="2019-06-14T21:44:23.814" v="1323"/>
          <ac:graphicFrameMkLst>
            <pc:docMk/>
            <pc:sldMk cId="254252471" sldId="280"/>
            <ac:graphicFrameMk id="19" creationId="{2621D445-0A41-488E-8D19-96526820449E}"/>
          </ac:graphicFrameMkLst>
        </pc:graphicFrameChg>
        <pc:graphicFrameChg chg="add modGraphic">
          <ac:chgData name="Diego Contreras Jiménez" userId="176c78954b9fe4b5" providerId="Windows Live" clId="Web-{06123057-FCF0-496D-B0D1-6E51D25A27E9}" dt="2019-06-14T22:02:06.389" v="1487"/>
          <ac:graphicFrameMkLst>
            <pc:docMk/>
            <pc:sldMk cId="254252471" sldId="280"/>
            <ac:graphicFrameMk id="20" creationId="{4A3C2D9A-254E-4703-8521-3E15C42A63E1}"/>
          </ac:graphicFrameMkLst>
        </pc:graphicFrameChg>
        <pc:picChg chg="add">
          <ac:chgData name="Diego Contreras Jiménez" userId="176c78954b9fe4b5" providerId="Windows Live" clId="Web-{06123057-FCF0-496D-B0D1-6E51D25A27E9}" dt="2019-06-14T21:44:33.174" v="1325"/>
          <ac:picMkLst>
            <pc:docMk/>
            <pc:sldMk cId="254252471" sldId="280"/>
            <ac:picMk id="21" creationId="{266B3BD0-4ECE-44F8-A8F6-DB609AD37AB4}"/>
          </ac:picMkLst>
        </pc:picChg>
        <pc:picChg chg="del">
          <ac:chgData name="Diego Contreras Jiménez" userId="176c78954b9fe4b5" providerId="Windows Live" clId="Web-{06123057-FCF0-496D-B0D1-6E51D25A27E9}" dt="2019-06-14T21:44:23.549" v="1322"/>
          <ac:picMkLst>
            <pc:docMk/>
            <pc:sldMk cId="254252471" sldId="280"/>
            <ac:picMk id="27" creationId="{8C8C0FE0-A6FB-4D4B-A8C2-03942B8C2E0F}"/>
          </ac:picMkLst>
        </pc:picChg>
      </pc:sldChg>
      <pc:sldChg chg="addSp delSp modSp add or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2528966305" sldId="281"/>
        </pc:sldMkLst>
        <pc:spChg chg="add mod">
          <ac:chgData name="Diego Contreras Jiménez" userId="176c78954b9fe4b5" providerId="Windows Live" clId="Web-{06123057-FCF0-496D-B0D1-6E51D25A27E9}" dt="2019-06-14T21:54:45.901" v="1444" actId="20577"/>
          <ac:spMkLst>
            <pc:docMk/>
            <pc:sldMk cId="2528966305" sldId="281"/>
            <ac:spMk id="6" creationId="{8DDEB30D-B789-48FC-93C0-E75DDD5ADD3C}"/>
          </ac:spMkLst>
        </pc:spChg>
        <pc:spChg chg="add del mod">
          <ac:chgData name="Diego Contreras Jiménez" userId="176c78954b9fe4b5" providerId="Windows Live" clId="Web-{06123057-FCF0-496D-B0D1-6E51D25A27E9}" dt="2019-06-14T18:52:19.418" v="1064"/>
          <ac:spMkLst>
            <pc:docMk/>
            <pc:sldMk cId="2528966305" sldId="281"/>
            <ac:spMk id="6" creationId="{DB2BC5B7-8AB6-4188-A64A-583090A7674C}"/>
          </ac:spMkLst>
        </pc:spChg>
        <pc:spChg chg="add mod">
          <ac:chgData name="Diego Contreras Jiménez" userId="176c78954b9fe4b5" providerId="Windows Live" clId="Web-{06123057-FCF0-496D-B0D1-6E51D25A27E9}" dt="2019-06-14T21:43:39.329" v="1316"/>
          <ac:spMkLst>
            <pc:docMk/>
            <pc:sldMk cId="2528966305" sldId="281"/>
            <ac:spMk id="8" creationId="{955B3187-F26E-451F-B1A8-3CED64AF4EB5}"/>
          </ac:spMkLst>
        </pc:spChg>
        <pc:spChg chg="del">
          <ac:chgData name="Diego Contreras Jiménez" userId="176c78954b9fe4b5" providerId="Windows Live" clId="Web-{06123057-FCF0-496D-B0D1-6E51D25A27E9}" dt="2019-06-14T21:43:39.532" v="1317"/>
          <ac:spMkLst>
            <pc:docMk/>
            <pc:sldMk cId="2528966305" sldId="281"/>
            <ac:spMk id="454" creationId="{EC92896C-FB3D-41CE-BBEB-8376FC558F1B}"/>
          </ac:spMkLst>
        </pc:spChg>
        <pc:graphicFrameChg chg="add modGraphic">
          <ac:chgData name="Diego Contreras Jiménez" userId="176c78954b9fe4b5" providerId="Windows Live" clId="Web-{06123057-FCF0-496D-B0D1-6E51D25A27E9}" dt="2019-06-14T22:01:51.592" v="1486"/>
          <ac:graphicFrameMkLst>
            <pc:docMk/>
            <pc:sldMk cId="2528966305" sldId="281"/>
            <ac:graphicFrameMk id="14" creationId="{10634F20-D063-48E9-ADFA-4338F30651BA}"/>
          </ac:graphicFrameMkLst>
        </pc:graphicFrameChg>
        <pc:graphicFrameChg chg="del">
          <ac:chgData name="Diego Contreras Jiménez" userId="176c78954b9fe4b5" providerId="Windows Live" clId="Web-{06123057-FCF0-496D-B0D1-6E51D25A27E9}" dt="2019-06-14T21:43:39.329" v="1316"/>
          <ac:graphicFrameMkLst>
            <pc:docMk/>
            <pc:sldMk cId="2528966305" sldId="281"/>
            <ac:graphicFrameMk id="19" creationId="{2621D445-0A41-488E-8D19-96526820449E}"/>
          </ac:graphicFrameMkLst>
        </pc:graphicFrameChg>
      </pc:sldChg>
      <pc:sldChg chg="addSp delSp 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2534194573" sldId="282"/>
        </pc:sldMkLst>
        <pc:spChg chg="add mod">
          <ac:chgData name="Diego Contreras Jiménez" userId="176c78954b9fe4b5" providerId="Windows Live" clId="Web-{06123057-FCF0-496D-B0D1-6E51D25A27E9}" dt="2019-06-14T21:55:30.198" v="1471" actId="20577"/>
          <ac:spMkLst>
            <pc:docMk/>
            <pc:sldMk cId="2534194573" sldId="282"/>
            <ac:spMk id="27" creationId="{B8E7C98A-4C15-41DB-B07E-07483C4C201A}"/>
          </ac:spMkLst>
        </pc:spChg>
        <pc:spChg chg="del">
          <ac:chgData name="Diego Contreras Jiménez" userId="176c78954b9fe4b5" providerId="Windows Live" clId="Web-{06123057-FCF0-496D-B0D1-6E51D25A27E9}" dt="2019-06-14T21:43:16.094" v="1313"/>
          <ac:spMkLst>
            <pc:docMk/>
            <pc:sldMk cId="2534194573" sldId="282"/>
            <ac:spMk id="454" creationId="{EC92896C-FB3D-41CE-BBEB-8376FC558F1B}"/>
          </ac:spMkLst>
        </pc:spChg>
        <pc:graphicFrameChg chg="modGraphic">
          <ac:chgData name="Diego Contreras Jiménez" userId="176c78954b9fe4b5" providerId="Windows Live" clId="Web-{06123057-FCF0-496D-B0D1-6E51D25A27E9}" dt="2019-06-14T22:03:21.952" v="1492"/>
          <ac:graphicFrameMkLst>
            <pc:docMk/>
            <pc:sldMk cId="2534194573" sldId="282"/>
            <ac:graphicFrameMk id="9" creationId="{28A99B75-0C30-4A83-BE58-6CACFB087436}"/>
          </ac:graphicFrameMkLst>
        </pc:graphicFrameChg>
      </pc:sldChg>
      <pc:sldChg chg="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1191225905" sldId="283"/>
        </pc:sldMkLst>
        <pc:spChg chg="mod">
          <ac:chgData name="Diego Contreras Jiménez" userId="176c78954b9fe4b5" providerId="Windows Live" clId="Web-{06123057-FCF0-496D-B0D1-6E51D25A27E9}" dt="2019-06-14T21:54:34.416" v="1436" actId="20577"/>
          <ac:spMkLst>
            <pc:docMk/>
            <pc:sldMk cId="1191225905" sldId="283"/>
            <ac:spMk id="13" creationId="{B3F25044-D7C6-400A-99F7-B0482C07CBB2}"/>
          </ac:spMkLst>
        </pc:spChg>
        <pc:graphicFrameChg chg="modGraphic">
          <ac:chgData name="Diego Contreras Jiménez" userId="176c78954b9fe4b5" providerId="Windows Live" clId="Web-{06123057-FCF0-496D-B0D1-6E51D25A27E9}" dt="2019-06-14T22:01:15.795" v="1484"/>
          <ac:graphicFrameMkLst>
            <pc:docMk/>
            <pc:sldMk cId="1191225905" sldId="283"/>
            <ac:graphicFrameMk id="19" creationId="{2621D445-0A41-488E-8D19-96526820449E}"/>
          </ac:graphicFrameMkLst>
        </pc:graphicFrameChg>
      </pc:sldChg>
      <pc:sldChg chg="new del">
        <pc:chgData name="Diego Contreras Jiménez" userId="176c78954b9fe4b5" providerId="Windows Live" clId="Web-{06123057-FCF0-496D-B0D1-6E51D25A27E9}" dt="2019-06-15T20:53:20.502" v="1565"/>
        <pc:sldMkLst>
          <pc:docMk/>
          <pc:sldMk cId="3226330893" sldId="284"/>
        </pc:sldMkLst>
      </pc:sldChg>
      <pc:sldChg chg="modSp add replId modTransition">
        <pc:chgData name="Diego Contreras Jiménez" userId="176c78954b9fe4b5" providerId="Windows Live" clId="Web-{06123057-FCF0-496D-B0D1-6E51D25A27E9}" dt="2019-06-16T07:49:27.869" v="1603"/>
        <pc:sldMkLst>
          <pc:docMk/>
          <pc:sldMk cId="4166606474" sldId="284"/>
        </pc:sldMkLst>
        <pc:graphicFrameChg chg="modGraphic">
          <ac:chgData name="Diego Contreras Jiménez" userId="176c78954b9fe4b5" providerId="Windows Live" clId="Web-{06123057-FCF0-496D-B0D1-6E51D25A27E9}" dt="2019-06-16T07:23:27.334" v="1578" actId="20577"/>
          <ac:graphicFrameMkLst>
            <pc:docMk/>
            <pc:sldMk cId="4166606474" sldId="284"/>
            <ac:graphicFrameMk id="293" creationId="{EA339E85-3B6D-4932-8390-3BC9737A8F5C}"/>
          </ac:graphicFrameMkLst>
        </pc:graphicFrameChg>
      </pc:sldChg>
      <pc:sldMasterChg chg="modTransition modSldLayout">
        <pc:chgData name="Diego Contreras Jiménez" userId="176c78954b9fe4b5" providerId="Windows Live" clId="Web-{06123057-FCF0-496D-B0D1-6E51D25A27E9}" dt="2019-06-16T07:49:27.869" v="1603"/>
        <pc:sldMasterMkLst>
          <pc:docMk/>
          <pc:sldMasterMk cId="3346243067" sldId="2147484005"/>
        </pc:sldMasterMkLst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2984434185" sldId="2147484006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790953564" sldId="2147484007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2291252609" sldId="2147484008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2594125013" sldId="2147484009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2803909975" sldId="2147484010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278917914" sldId="2147484011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2751323513" sldId="2147484012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2008609914" sldId="2147484013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1933157683" sldId="2147484014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3769805080" sldId="2147484015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3563704571" sldId="2147484016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70155217" sldId="2147484017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1373194240" sldId="2147484018"/>
          </pc:sldLayoutMkLst>
        </pc:sldLayoutChg>
        <pc:sldLayoutChg chg="modTransition">
          <pc:chgData name="Diego Contreras Jiménez" userId="176c78954b9fe4b5" providerId="Windows Live" clId="Web-{06123057-FCF0-496D-B0D1-6E51D25A27E9}" dt="2019-06-16T07:49:27.869" v="1603"/>
          <pc:sldLayoutMkLst>
            <pc:docMk/>
            <pc:sldMasterMk cId="3346243067" sldId="2147484005"/>
            <pc:sldLayoutMk cId="617172024" sldId="2147484019"/>
          </pc:sldLayoutMkLst>
        </pc:sldLayoutChg>
      </pc:sldMaster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9D5CB-12BF-412A-A1DE-B8D259BBE60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EC1719-55B5-411E-94EE-D2198A5C84FA}">
      <dgm:prSet phldrT="[Text]"/>
      <dgm:spPr/>
      <dgm:t>
        <a:bodyPr/>
        <a:lstStyle/>
        <a:p>
          <a:r>
            <a:rPr lang="en-GB"/>
            <a:t>INTRODUCCIÓN</a:t>
          </a:r>
          <a:endParaRPr lang="en-GB">
            <a:latin typeface="Century Gothic"/>
          </a:endParaRPr>
        </a:p>
      </dgm:t>
    </dgm:pt>
    <dgm:pt modelId="{942FAB44-5691-4563-B6D4-A398B3E9984D}" type="parTrans" cxnId="{172579FE-7DFE-4851-91B7-13E8B7357DBF}">
      <dgm:prSet/>
      <dgm:spPr/>
      <dgm:t>
        <a:bodyPr/>
        <a:lstStyle/>
        <a:p>
          <a:endParaRPr lang="en-GB"/>
        </a:p>
      </dgm:t>
    </dgm:pt>
    <dgm:pt modelId="{431F8F42-F8B8-46AC-8852-F07AF008C620}" type="sibTrans" cxnId="{172579FE-7DFE-4851-91B7-13E8B7357DBF}">
      <dgm:prSet phldrT="01"/>
      <dgm:spPr/>
      <dgm:t>
        <a:bodyPr/>
        <a:lstStyle/>
        <a:p>
          <a:r>
            <a:rPr lang="en-GB"/>
            <a:t>01</a:t>
          </a:r>
        </a:p>
      </dgm:t>
    </dgm:pt>
    <dgm:pt modelId="{20484B82-B921-4DBC-9C16-299C280476B4}">
      <dgm:prSet phldrT="[Text]"/>
      <dgm:spPr/>
      <dgm:t>
        <a:bodyPr/>
        <a:lstStyle/>
        <a:p>
          <a:r>
            <a:rPr lang="en-GB"/>
            <a:t>ESTADO DEL ARTE</a:t>
          </a:r>
        </a:p>
      </dgm:t>
    </dgm:pt>
    <dgm:pt modelId="{6162FB95-D195-48E1-9B8F-ACA03D4A95BB}" type="parTrans" cxnId="{BA1BBF61-AB25-4828-8BF3-B0108074FDE4}">
      <dgm:prSet/>
      <dgm:spPr/>
      <dgm:t>
        <a:bodyPr/>
        <a:lstStyle/>
        <a:p>
          <a:endParaRPr lang="en-GB"/>
        </a:p>
      </dgm:t>
    </dgm:pt>
    <dgm:pt modelId="{DEABBBDB-2459-429A-9763-3A1226B42267}" type="sibTrans" cxnId="{BA1BBF61-AB25-4828-8BF3-B0108074FDE4}">
      <dgm:prSet phldrT="02"/>
      <dgm:spPr/>
      <dgm:t>
        <a:bodyPr/>
        <a:lstStyle/>
        <a:p>
          <a:r>
            <a:rPr lang="en-GB"/>
            <a:t>02</a:t>
          </a:r>
        </a:p>
      </dgm:t>
    </dgm:pt>
    <dgm:pt modelId="{BD65DB00-9C59-432C-AF9B-A8ED5B1B1F33}">
      <dgm:prSet phldrT="[Text]"/>
      <dgm:spPr/>
      <dgm:t>
        <a:bodyPr/>
        <a:lstStyle/>
        <a:p>
          <a:r>
            <a:rPr lang="en-GB"/>
            <a:t>DISEÑO Y DESARROLLO</a:t>
          </a:r>
        </a:p>
      </dgm:t>
    </dgm:pt>
    <dgm:pt modelId="{A1939F95-F76E-4EAB-91E9-F461B805A40A}" type="parTrans" cxnId="{EA0598E4-B6D9-4B5A-8F3A-8AFB620EEDFA}">
      <dgm:prSet/>
      <dgm:spPr/>
      <dgm:t>
        <a:bodyPr/>
        <a:lstStyle/>
        <a:p>
          <a:endParaRPr lang="en-GB"/>
        </a:p>
      </dgm:t>
    </dgm:pt>
    <dgm:pt modelId="{2D83E368-BBD7-48D0-80A8-BEF3E00388A7}" type="sibTrans" cxnId="{EA0598E4-B6D9-4B5A-8F3A-8AFB620EEDFA}">
      <dgm:prSet phldrT="03"/>
      <dgm:spPr/>
      <dgm:t>
        <a:bodyPr/>
        <a:lstStyle/>
        <a:p>
          <a:r>
            <a:rPr lang="en-GB"/>
            <a:t>03</a:t>
          </a:r>
        </a:p>
      </dgm:t>
    </dgm:pt>
    <dgm:pt modelId="{3FCF87E1-341D-472F-931F-E066021504E3}">
      <dgm:prSet phldrT="[Text]"/>
      <dgm:spPr/>
      <dgm:t>
        <a:bodyPr/>
        <a:lstStyle/>
        <a:p>
          <a:r>
            <a:rPr lang="en-GB"/>
            <a:t>EXPERIMENTOS Y RESULTADOS</a:t>
          </a:r>
        </a:p>
      </dgm:t>
    </dgm:pt>
    <dgm:pt modelId="{3F82BEC8-A421-47C4-9544-46EDFF1941C3}" type="parTrans" cxnId="{CBC50C1E-8808-41FC-937D-E133CEFF4106}">
      <dgm:prSet/>
      <dgm:spPr/>
      <dgm:t>
        <a:bodyPr/>
        <a:lstStyle/>
        <a:p>
          <a:endParaRPr lang="en-GB"/>
        </a:p>
      </dgm:t>
    </dgm:pt>
    <dgm:pt modelId="{7CC8C382-A98B-4411-9D09-24BAF4444D9F}" type="sibTrans" cxnId="{CBC50C1E-8808-41FC-937D-E133CEFF4106}">
      <dgm:prSet phldrT="04"/>
      <dgm:spPr/>
      <dgm:t>
        <a:bodyPr/>
        <a:lstStyle/>
        <a:p>
          <a:r>
            <a:rPr lang="en-GB"/>
            <a:t>04</a:t>
          </a:r>
        </a:p>
      </dgm:t>
    </dgm:pt>
    <dgm:pt modelId="{F99D0054-944F-4924-84D3-91F3FBE5B20D}">
      <dgm:prSet phldrT="[Text]"/>
      <dgm:spPr/>
      <dgm:t>
        <a:bodyPr/>
        <a:lstStyle/>
        <a:p>
          <a:r>
            <a:rPr lang="en-GB"/>
            <a:t>CONCLUSIONES</a:t>
          </a:r>
        </a:p>
      </dgm:t>
    </dgm:pt>
    <dgm:pt modelId="{CF4F4DD5-ACF4-4730-8247-E1196DE65C65}" type="parTrans" cxnId="{025EA080-CC79-4AB3-925B-3B3A5050AB48}">
      <dgm:prSet/>
      <dgm:spPr/>
      <dgm:t>
        <a:bodyPr/>
        <a:lstStyle/>
        <a:p>
          <a:endParaRPr lang="en-GB"/>
        </a:p>
      </dgm:t>
    </dgm:pt>
    <dgm:pt modelId="{1E82F107-E354-45FA-B8FE-39470E791EA0}" type="sibTrans" cxnId="{025EA080-CC79-4AB3-925B-3B3A5050AB48}">
      <dgm:prSet phldrT="05"/>
      <dgm:spPr/>
      <dgm:t>
        <a:bodyPr/>
        <a:lstStyle/>
        <a:p>
          <a:r>
            <a:rPr lang="en-GB"/>
            <a:t>05</a:t>
          </a:r>
        </a:p>
      </dgm:t>
    </dgm:pt>
    <dgm:pt modelId="{DBFE6254-C701-464D-BA54-6D928DB96ED2}" type="pres">
      <dgm:prSet presAssocID="{20F9D5CB-12BF-412A-A1DE-B8D259BBE602}" presName="Name0" presStyleCnt="0">
        <dgm:presLayoutVars>
          <dgm:animLvl val="lvl"/>
          <dgm:resizeHandles val="exact"/>
        </dgm:presLayoutVars>
      </dgm:prSet>
      <dgm:spPr/>
    </dgm:pt>
    <dgm:pt modelId="{5A439BEA-256F-4BC1-8086-ACCA6AF055CD}" type="pres">
      <dgm:prSet presAssocID="{E4EC1719-55B5-411E-94EE-D2198A5C84FA}" presName="compositeNode" presStyleCnt="0">
        <dgm:presLayoutVars>
          <dgm:bulletEnabled val="1"/>
        </dgm:presLayoutVars>
      </dgm:prSet>
      <dgm:spPr/>
    </dgm:pt>
    <dgm:pt modelId="{CB00DFCD-067F-43C8-9AD0-3BF10B95CC5F}" type="pres">
      <dgm:prSet presAssocID="{E4EC1719-55B5-411E-94EE-D2198A5C84FA}" presName="bgRect" presStyleLbl="alignNode1" presStyleIdx="0" presStyleCnt="5"/>
      <dgm:spPr/>
    </dgm:pt>
    <dgm:pt modelId="{1B0DE56C-9AEE-4CDF-8067-D44AA15B27E1}" type="pres">
      <dgm:prSet presAssocID="{431F8F42-F8B8-46AC-8852-F07AF008C62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7E04A12-4380-4757-B717-6E5176BD1257}" type="pres">
      <dgm:prSet presAssocID="{E4EC1719-55B5-411E-94EE-D2198A5C84FA}" presName="nodeRect" presStyleLbl="alignNode1" presStyleIdx="0" presStyleCnt="5">
        <dgm:presLayoutVars>
          <dgm:bulletEnabled val="1"/>
        </dgm:presLayoutVars>
      </dgm:prSet>
      <dgm:spPr/>
    </dgm:pt>
    <dgm:pt modelId="{C4C54729-48AE-42F1-A48A-87B551F6CBDE}" type="pres">
      <dgm:prSet presAssocID="{431F8F42-F8B8-46AC-8852-F07AF008C620}" presName="sibTrans" presStyleCnt="0"/>
      <dgm:spPr/>
    </dgm:pt>
    <dgm:pt modelId="{248FA9A8-B6C7-486A-B0F8-B136E1659D34}" type="pres">
      <dgm:prSet presAssocID="{20484B82-B921-4DBC-9C16-299C280476B4}" presName="compositeNode" presStyleCnt="0">
        <dgm:presLayoutVars>
          <dgm:bulletEnabled val="1"/>
        </dgm:presLayoutVars>
      </dgm:prSet>
      <dgm:spPr/>
    </dgm:pt>
    <dgm:pt modelId="{B511DBC3-1FEE-4E49-9513-A9C65316A309}" type="pres">
      <dgm:prSet presAssocID="{20484B82-B921-4DBC-9C16-299C280476B4}" presName="bgRect" presStyleLbl="alignNode1" presStyleIdx="1" presStyleCnt="5"/>
      <dgm:spPr/>
    </dgm:pt>
    <dgm:pt modelId="{2688D194-E924-444F-A3E3-1D00041EED81}" type="pres">
      <dgm:prSet presAssocID="{DEABBBDB-2459-429A-9763-3A1226B4226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2DFF2B2-BEBF-42F4-B46A-D02896DF4038}" type="pres">
      <dgm:prSet presAssocID="{20484B82-B921-4DBC-9C16-299C280476B4}" presName="nodeRect" presStyleLbl="alignNode1" presStyleIdx="1" presStyleCnt="5">
        <dgm:presLayoutVars>
          <dgm:bulletEnabled val="1"/>
        </dgm:presLayoutVars>
      </dgm:prSet>
      <dgm:spPr/>
    </dgm:pt>
    <dgm:pt modelId="{53023E30-864E-4065-B613-8B9C1EEC1870}" type="pres">
      <dgm:prSet presAssocID="{DEABBBDB-2459-429A-9763-3A1226B42267}" presName="sibTrans" presStyleCnt="0"/>
      <dgm:spPr/>
    </dgm:pt>
    <dgm:pt modelId="{257D4240-8AB0-4A6B-9F0B-5085DAD7383E}" type="pres">
      <dgm:prSet presAssocID="{BD65DB00-9C59-432C-AF9B-A8ED5B1B1F33}" presName="compositeNode" presStyleCnt="0">
        <dgm:presLayoutVars>
          <dgm:bulletEnabled val="1"/>
        </dgm:presLayoutVars>
      </dgm:prSet>
      <dgm:spPr/>
    </dgm:pt>
    <dgm:pt modelId="{F07A43FD-B282-49B9-99A6-13442A3CF39B}" type="pres">
      <dgm:prSet presAssocID="{BD65DB00-9C59-432C-AF9B-A8ED5B1B1F33}" presName="bgRect" presStyleLbl="alignNode1" presStyleIdx="2" presStyleCnt="5"/>
      <dgm:spPr/>
    </dgm:pt>
    <dgm:pt modelId="{522E98E3-E6FC-493F-BC6A-0C2255A87562}" type="pres">
      <dgm:prSet presAssocID="{2D83E368-BBD7-48D0-80A8-BEF3E00388A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C0E1437-F50F-4D97-9D5C-DFC1AD8E37DE}" type="pres">
      <dgm:prSet presAssocID="{BD65DB00-9C59-432C-AF9B-A8ED5B1B1F33}" presName="nodeRect" presStyleLbl="alignNode1" presStyleIdx="2" presStyleCnt="5">
        <dgm:presLayoutVars>
          <dgm:bulletEnabled val="1"/>
        </dgm:presLayoutVars>
      </dgm:prSet>
      <dgm:spPr/>
    </dgm:pt>
    <dgm:pt modelId="{49F30244-E1F5-49A5-A113-6FF496CD4C75}" type="pres">
      <dgm:prSet presAssocID="{2D83E368-BBD7-48D0-80A8-BEF3E00388A7}" presName="sibTrans" presStyleCnt="0"/>
      <dgm:spPr/>
    </dgm:pt>
    <dgm:pt modelId="{54321D51-95B4-4FC7-BF0E-50D1A1DF1A15}" type="pres">
      <dgm:prSet presAssocID="{3FCF87E1-341D-472F-931F-E066021504E3}" presName="compositeNode" presStyleCnt="0">
        <dgm:presLayoutVars>
          <dgm:bulletEnabled val="1"/>
        </dgm:presLayoutVars>
      </dgm:prSet>
      <dgm:spPr/>
    </dgm:pt>
    <dgm:pt modelId="{928586DE-A460-4226-9ACC-225C4072AB8F}" type="pres">
      <dgm:prSet presAssocID="{3FCF87E1-341D-472F-931F-E066021504E3}" presName="bgRect" presStyleLbl="alignNode1" presStyleIdx="3" presStyleCnt="5"/>
      <dgm:spPr/>
    </dgm:pt>
    <dgm:pt modelId="{77C6595A-02E9-4A48-94D4-9D174B643AB5}" type="pres">
      <dgm:prSet presAssocID="{7CC8C382-A98B-4411-9D09-24BAF4444D9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1FB087B-F9B1-4136-8346-D9CF71D2EE77}" type="pres">
      <dgm:prSet presAssocID="{3FCF87E1-341D-472F-931F-E066021504E3}" presName="nodeRect" presStyleLbl="alignNode1" presStyleIdx="3" presStyleCnt="5">
        <dgm:presLayoutVars>
          <dgm:bulletEnabled val="1"/>
        </dgm:presLayoutVars>
      </dgm:prSet>
      <dgm:spPr/>
    </dgm:pt>
    <dgm:pt modelId="{CE5E25D0-0478-40DA-831F-1544B036D2F7}" type="pres">
      <dgm:prSet presAssocID="{7CC8C382-A98B-4411-9D09-24BAF4444D9F}" presName="sibTrans" presStyleCnt="0"/>
      <dgm:spPr/>
    </dgm:pt>
    <dgm:pt modelId="{6CCFEA54-76BE-4CD3-8645-40C7F2F19252}" type="pres">
      <dgm:prSet presAssocID="{F99D0054-944F-4924-84D3-91F3FBE5B20D}" presName="compositeNode" presStyleCnt="0">
        <dgm:presLayoutVars>
          <dgm:bulletEnabled val="1"/>
        </dgm:presLayoutVars>
      </dgm:prSet>
      <dgm:spPr/>
    </dgm:pt>
    <dgm:pt modelId="{55CC1774-C7CC-4F5B-AD23-56E2DED819D1}" type="pres">
      <dgm:prSet presAssocID="{F99D0054-944F-4924-84D3-91F3FBE5B20D}" presName="bgRect" presStyleLbl="alignNode1" presStyleIdx="4" presStyleCnt="5"/>
      <dgm:spPr/>
    </dgm:pt>
    <dgm:pt modelId="{06930569-BFCF-4E2E-A489-2E63014F7B0C}" type="pres">
      <dgm:prSet presAssocID="{1E82F107-E354-45FA-B8FE-39470E791EA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9241BDA-50DF-4BF6-86BD-B415C7ADA2AE}" type="pres">
      <dgm:prSet presAssocID="{F99D0054-944F-4924-84D3-91F3FBE5B20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D9B8600-8A1F-4024-9BFC-D34AD43B6ED7}" type="presOf" srcId="{1E82F107-E354-45FA-B8FE-39470E791EA0}" destId="{06930569-BFCF-4E2E-A489-2E63014F7B0C}" srcOrd="0" destOrd="0" presId="urn:microsoft.com/office/officeart/2016/7/layout/LinearBlockProcessNumbered"/>
    <dgm:cxn modelId="{CBC50C1E-8808-41FC-937D-E133CEFF4106}" srcId="{20F9D5CB-12BF-412A-A1DE-B8D259BBE602}" destId="{3FCF87E1-341D-472F-931F-E066021504E3}" srcOrd="3" destOrd="0" parTransId="{3F82BEC8-A421-47C4-9544-46EDFF1941C3}" sibTransId="{7CC8C382-A98B-4411-9D09-24BAF4444D9F}"/>
    <dgm:cxn modelId="{21C48E3B-18D2-42C6-97EF-C57B1B16F875}" type="presOf" srcId="{BD65DB00-9C59-432C-AF9B-A8ED5B1B1F33}" destId="{AC0E1437-F50F-4D97-9D5C-DFC1AD8E37DE}" srcOrd="1" destOrd="0" presId="urn:microsoft.com/office/officeart/2016/7/layout/LinearBlockProcessNumbered"/>
    <dgm:cxn modelId="{94C65140-3897-484A-9DB1-0EEE62A19CD0}" type="presOf" srcId="{F99D0054-944F-4924-84D3-91F3FBE5B20D}" destId="{55CC1774-C7CC-4F5B-AD23-56E2DED819D1}" srcOrd="0" destOrd="0" presId="urn:microsoft.com/office/officeart/2016/7/layout/LinearBlockProcessNumbered"/>
    <dgm:cxn modelId="{BA1BBF61-AB25-4828-8BF3-B0108074FDE4}" srcId="{20F9D5CB-12BF-412A-A1DE-B8D259BBE602}" destId="{20484B82-B921-4DBC-9C16-299C280476B4}" srcOrd="1" destOrd="0" parTransId="{6162FB95-D195-48E1-9B8F-ACA03D4A95BB}" sibTransId="{DEABBBDB-2459-429A-9763-3A1226B42267}"/>
    <dgm:cxn modelId="{6A8F9166-6AE2-4A02-8DE0-3D7B0430E701}" type="presOf" srcId="{DEABBBDB-2459-429A-9763-3A1226B42267}" destId="{2688D194-E924-444F-A3E3-1D00041EED81}" srcOrd="0" destOrd="0" presId="urn:microsoft.com/office/officeart/2016/7/layout/LinearBlockProcessNumbered"/>
    <dgm:cxn modelId="{1AEBB847-2695-4550-84BE-8D2ACD213D3A}" type="presOf" srcId="{E4EC1719-55B5-411E-94EE-D2198A5C84FA}" destId="{CB00DFCD-067F-43C8-9AD0-3BF10B95CC5F}" srcOrd="0" destOrd="0" presId="urn:microsoft.com/office/officeart/2016/7/layout/LinearBlockProcessNumbered"/>
    <dgm:cxn modelId="{606D9E68-EA60-473E-834D-F7D2F519A37D}" type="presOf" srcId="{20484B82-B921-4DBC-9C16-299C280476B4}" destId="{B511DBC3-1FEE-4E49-9513-A9C65316A309}" srcOrd="0" destOrd="0" presId="urn:microsoft.com/office/officeart/2016/7/layout/LinearBlockProcessNumbered"/>
    <dgm:cxn modelId="{C00A8572-7548-4C6A-B362-1F935332DB5B}" type="presOf" srcId="{F99D0054-944F-4924-84D3-91F3FBE5B20D}" destId="{C9241BDA-50DF-4BF6-86BD-B415C7ADA2AE}" srcOrd="1" destOrd="0" presId="urn:microsoft.com/office/officeart/2016/7/layout/LinearBlockProcessNumbered"/>
    <dgm:cxn modelId="{025EA080-CC79-4AB3-925B-3B3A5050AB48}" srcId="{20F9D5CB-12BF-412A-A1DE-B8D259BBE602}" destId="{F99D0054-944F-4924-84D3-91F3FBE5B20D}" srcOrd="4" destOrd="0" parTransId="{CF4F4DD5-ACF4-4730-8247-E1196DE65C65}" sibTransId="{1E82F107-E354-45FA-B8FE-39470E791EA0}"/>
    <dgm:cxn modelId="{568CF680-1A85-4E58-B815-533665333CEC}" type="presOf" srcId="{2D83E368-BBD7-48D0-80A8-BEF3E00388A7}" destId="{522E98E3-E6FC-493F-BC6A-0C2255A87562}" srcOrd="0" destOrd="0" presId="urn:microsoft.com/office/officeart/2016/7/layout/LinearBlockProcessNumbered"/>
    <dgm:cxn modelId="{9DFC9181-3F94-4647-B196-1E64E0883C4C}" type="presOf" srcId="{E4EC1719-55B5-411E-94EE-D2198A5C84FA}" destId="{B7E04A12-4380-4757-B717-6E5176BD1257}" srcOrd="1" destOrd="0" presId="urn:microsoft.com/office/officeart/2016/7/layout/LinearBlockProcessNumbered"/>
    <dgm:cxn modelId="{1F536486-4DD2-4729-AE80-B1021656CFF9}" type="presOf" srcId="{431F8F42-F8B8-46AC-8852-F07AF008C620}" destId="{1B0DE56C-9AEE-4CDF-8067-D44AA15B27E1}" srcOrd="0" destOrd="0" presId="urn:microsoft.com/office/officeart/2016/7/layout/LinearBlockProcessNumbered"/>
    <dgm:cxn modelId="{CB9E5BAF-20A3-426D-ADF5-730B947FF61C}" type="presOf" srcId="{20484B82-B921-4DBC-9C16-299C280476B4}" destId="{62DFF2B2-BEBF-42F4-B46A-D02896DF4038}" srcOrd="1" destOrd="0" presId="urn:microsoft.com/office/officeart/2016/7/layout/LinearBlockProcessNumbered"/>
    <dgm:cxn modelId="{7E1107BA-2DED-4B40-A033-ED4AA7539771}" type="presOf" srcId="{3FCF87E1-341D-472F-931F-E066021504E3}" destId="{11FB087B-F9B1-4136-8346-D9CF71D2EE77}" srcOrd="1" destOrd="0" presId="urn:microsoft.com/office/officeart/2016/7/layout/LinearBlockProcessNumbered"/>
    <dgm:cxn modelId="{9C076AC7-71A2-4E59-9489-01E83957D992}" type="presOf" srcId="{3FCF87E1-341D-472F-931F-E066021504E3}" destId="{928586DE-A460-4226-9ACC-225C4072AB8F}" srcOrd="0" destOrd="0" presId="urn:microsoft.com/office/officeart/2016/7/layout/LinearBlockProcessNumbered"/>
    <dgm:cxn modelId="{A46D4FE0-B936-426B-86E4-A8461C5EA568}" type="presOf" srcId="{20F9D5CB-12BF-412A-A1DE-B8D259BBE602}" destId="{DBFE6254-C701-464D-BA54-6D928DB96ED2}" srcOrd="0" destOrd="0" presId="urn:microsoft.com/office/officeart/2016/7/layout/LinearBlockProcessNumbered"/>
    <dgm:cxn modelId="{EA0598E4-B6D9-4B5A-8F3A-8AFB620EEDFA}" srcId="{20F9D5CB-12BF-412A-A1DE-B8D259BBE602}" destId="{BD65DB00-9C59-432C-AF9B-A8ED5B1B1F33}" srcOrd="2" destOrd="0" parTransId="{A1939F95-F76E-4EAB-91E9-F461B805A40A}" sibTransId="{2D83E368-BBD7-48D0-80A8-BEF3E00388A7}"/>
    <dgm:cxn modelId="{05F804E9-1E07-4A69-9392-A5BD5C2AE197}" type="presOf" srcId="{7CC8C382-A98B-4411-9D09-24BAF4444D9F}" destId="{77C6595A-02E9-4A48-94D4-9D174B643AB5}" srcOrd="0" destOrd="0" presId="urn:microsoft.com/office/officeart/2016/7/layout/LinearBlockProcessNumbered"/>
    <dgm:cxn modelId="{4FE74CF5-9CE3-4256-A6BE-D8EF56DF5DF0}" type="presOf" srcId="{BD65DB00-9C59-432C-AF9B-A8ED5B1B1F33}" destId="{F07A43FD-B282-49B9-99A6-13442A3CF39B}" srcOrd="0" destOrd="0" presId="urn:microsoft.com/office/officeart/2016/7/layout/LinearBlockProcessNumbered"/>
    <dgm:cxn modelId="{172579FE-7DFE-4851-91B7-13E8B7357DBF}" srcId="{20F9D5CB-12BF-412A-A1DE-B8D259BBE602}" destId="{E4EC1719-55B5-411E-94EE-D2198A5C84FA}" srcOrd="0" destOrd="0" parTransId="{942FAB44-5691-4563-B6D4-A398B3E9984D}" sibTransId="{431F8F42-F8B8-46AC-8852-F07AF008C620}"/>
    <dgm:cxn modelId="{269C7F44-B7AC-4A9F-A24D-17CF362EF68D}" type="presParOf" srcId="{DBFE6254-C701-464D-BA54-6D928DB96ED2}" destId="{5A439BEA-256F-4BC1-8086-ACCA6AF055CD}" srcOrd="0" destOrd="0" presId="urn:microsoft.com/office/officeart/2016/7/layout/LinearBlockProcessNumbered"/>
    <dgm:cxn modelId="{2E4820F1-8F2C-4FCA-B52F-1E8FEC65931A}" type="presParOf" srcId="{5A439BEA-256F-4BC1-8086-ACCA6AF055CD}" destId="{CB00DFCD-067F-43C8-9AD0-3BF10B95CC5F}" srcOrd="0" destOrd="0" presId="urn:microsoft.com/office/officeart/2016/7/layout/LinearBlockProcessNumbered"/>
    <dgm:cxn modelId="{BD0E77B8-80BA-408C-9A9D-13ECDAE3B08C}" type="presParOf" srcId="{5A439BEA-256F-4BC1-8086-ACCA6AF055CD}" destId="{1B0DE56C-9AEE-4CDF-8067-D44AA15B27E1}" srcOrd="1" destOrd="0" presId="urn:microsoft.com/office/officeart/2016/7/layout/LinearBlockProcessNumbered"/>
    <dgm:cxn modelId="{1F842273-3040-402F-B2E0-C8544F8CC72F}" type="presParOf" srcId="{5A439BEA-256F-4BC1-8086-ACCA6AF055CD}" destId="{B7E04A12-4380-4757-B717-6E5176BD1257}" srcOrd="2" destOrd="0" presId="urn:microsoft.com/office/officeart/2016/7/layout/LinearBlockProcessNumbered"/>
    <dgm:cxn modelId="{3C425122-5F37-4C86-8A6F-C96036DD7308}" type="presParOf" srcId="{DBFE6254-C701-464D-BA54-6D928DB96ED2}" destId="{C4C54729-48AE-42F1-A48A-87B551F6CBDE}" srcOrd="1" destOrd="0" presId="urn:microsoft.com/office/officeart/2016/7/layout/LinearBlockProcessNumbered"/>
    <dgm:cxn modelId="{3284A1B8-D4A2-4837-AC2B-60BE60607CBF}" type="presParOf" srcId="{DBFE6254-C701-464D-BA54-6D928DB96ED2}" destId="{248FA9A8-B6C7-486A-B0F8-B136E1659D34}" srcOrd="2" destOrd="0" presId="urn:microsoft.com/office/officeart/2016/7/layout/LinearBlockProcessNumbered"/>
    <dgm:cxn modelId="{DBF70F30-5300-4CA3-BD4D-86516F164994}" type="presParOf" srcId="{248FA9A8-B6C7-486A-B0F8-B136E1659D34}" destId="{B511DBC3-1FEE-4E49-9513-A9C65316A309}" srcOrd="0" destOrd="0" presId="urn:microsoft.com/office/officeart/2016/7/layout/LinearBlockProcessNumbered"/>
    <dgm:cxn modelId="{BDEC34EC-506E-4E7A-B4B0-7201D59D7182}" type="presParOf" srcId="{248FA9A8-B6C7-486A-B0F8-B136E1659D34}" destId="{2688D194-E924-444F-A3E3-1D00041EED81}" srcOrd="1" destOrd="0" presId="urn:microsoft.com/office/officeart/2016/7/layout/LinearBlockProcessNumbered"/>
    <dgm:cxn modelId="{625BBEB9-EC5D-496D-87D5-B35607FCAEF4}" type="presParOf" srcId="{248FA9A8-B6C7-486A-B0F8-B136E1659D34}" destId="{62DFF2B2-BEBF-42F4-B46A-D02896DF4038}" srcOrd="2" destOrd="0" presId="urn:microsoft.com/office/officeart/2016/7/layout/LinearBlockProcessNumbered"/>
    <dgm:cxn modelId="{F3EBFF04-9441-4FE5-8D61-B2D270FB7573}" type="presParOf" srcId="{DBFE6254-C701-464D-BA54-6D928DB96ED2}" destId="{53023E30-864E-4065-B613-8B9C1EEC1870}" srcOrd="3" destOrd="0" presId="urn:microsoft.com/office/officeart/2016/7/layout/LinearBlockProcessNumbered"/>
    <dgm:cxn modelId="{E21A5413-A13F-48C5-A04A-BB0CF25724B4}" type="presParOf" srcId="{DBFE6254-C701-464D-BA54-6D928DB96ED2}" destId="{257D4240-8AB0-4A6B-9F0B-5085DAD7383E}" srcOrd="4" destOrd="0" presId="urn:microsoft.com/office/officeart/2016/7/layout/LinearBlockProcessNumbered"/>
    <dgm:cxn modelId="{46B76016-5BDC-4BC8-A131-382921DEFEE5}" type="presParOf" srcId="{257D4240-8AB0-4A6B-9F0B-5085DAD7383E}" destId="{F07A43FD-B282-49B9-99A6-13442A3CF39B}" srcOrd="0" destOrd="0" presId="urn:microsoft.com/office/officeart/2016/7/layout/LinearBlockProcessNumbered"/>
    <dgm:cxn modelId="{DCB36252-F73A-4562-9E08-0B29BF8E2ADA}" type="presParOf" srcId="{257D4240-8AB0-4A6B-9F0B-5085DAD7383E}" destId="{522E98E3-E6FC-493F-BC6A-0C2255A87562}" srcOrd="1" destOrd="0" presId="urn:microsoft.com/office/officeart/2016/7/layout/LinearBlockProcessNumbered"/>
    <dgm:cxn modelId="{AF327449-9254-4152-989F-BFF0A4E522E3}" type="presParOf" srcId="{257D4240-8AB0-4A6B-9F0B-5085DAD7383E}" destId="{AC0E1437-F50F-4D97-9D5C-DFC1AD8E37DE}" srcOrd="2" destOrd="0" presId="urn:microsoft.com/office/officeart/2016/7/layout/LinearBlockProcessNumbered"/>
    <dgm:cxn modelId="{9EC4E8DA-1093-4265-BF31-B22092F76476}" type="presParOf" srcId="{DBFE6254-C701-464D-BA54-6D928DB96ED2}" destId="{49F30244-E1F5-49A5-A113-6FF496CD4C75}" srcOrd="5" destOrd="0" presId="urn:microsoft.com/office/officeart/2016/7/layout/LinearBlockProcessNumbered"/>
    <dgm:cxn modelId="{0178A352-1E3C-4C44-9918-17B99F5777B4}" type="presParOf" srcId="{DBFE6254-C701-464D-BA54-6D928DB96ED2}" destId="{54321D51-95B4-4FC7-BF0E-50D1A1DF1A15}" srcOrd="6" destOrd="0" presId="urn:microsoft.com/office/officeart/2016/7/layout/LinearBlockProcessNumbered"/>
    <dgm:cxn modelId="{10A80E9A-28B0-4B2B-B002-9EF1AFFD1781}" type="presParOf" srcId="{54321D51-95B4-4FC7-BF0E-50D1A1DF1A15}" destId="{928586DE-A460-4226-9ACC-225C4072AB8F}" srcOrd="0" destOrd="0" presId="urn:microsoft.com/office/officeart/2016/7/layout/LinearBlockProcessNumbered"/>
    <dgm:cxn modelId="{7E34DF0B-6906-470D-8380-DBB81878C0F0}" type="presParOf" srcId="{54321D51-95B4-4FC7-BF0E-50D1A1DF1A15}" destId="{77C6595A-02E9-4A48-94D4-9D174B643AB5}" srcOrd="1" destOrd="0" presId="urn:microsoft.com/office/officeart/2016/7/layout/LinearBlockProcessNumbered"/>
    <dgm:cxn modelId="{742882A0-C3EC-4454-B9EE-248D23F87DD8}" type="presParOf" srcId="{54321D51-95B4-4FC7-BF0E-50D1A1DF1A15}" destId="{11FB087B-F9B1-4136-8346-D9CF71D2EE77}" srcOrd="2" destOrd="0" presId="urn:microsoft.com/office/officeart/2016/7/layout/LinearBlockProcessNumbered"/>
    <dgm:cxn modelId="{EB1E6919-1447-4263-BF5C-260677E5544E}" type="presParOf" srcId="{DBFE6254-C701-464D-BA54-6D928DB96ED2}" destId="{CE5E25D0-0478-40DA-831F-1544B036D2F7}" srcOrd="7" destOrd="0" presId="urn:microsoft.com/office/officeart/2016/7/layout/LinearBlockProcessNumbered"/>
    <dgm:cxn modelId="{B1185BAE-2054-43B8-950F-36CA84F9D493}" type="presParOf" srcId="{DBFE6254-C701-464D-BA54-6D928DB96ED2}" destId="{6CCFEA54-76BE-4CD3-8645-40C7F2F19252}" srcOrd="8" destOrd="0" presId="urn:microsoft.com/office/officeart/2016/7/layout/LinearBlockProcessNumbered"/>
    <dgm:cxn modelId="{772D8E22-7D13-4926-A4FD-0BDF6A07A4AA}" type="presParOf" srcId="{6CCFEA54-76BE-4CD3-8645-40C7F2F19252}" destId="{55CC1774-C7CC-4F5B-AD23-56E2DED819D1}" srcOrd="0" destOrd="0" presId="urn:microsoft.com/office/officeart/2016/7/layout/LinearBlockProcessNumbered"/>
    <dgm:cxn modelId="{9F38F401-A265-4564-9896-DF507F4DFAEC}" type="presParOf" srcId="{6CCFEA54-76BE-4CD3-8645-40C7F2F19252}" destId="{06930569-BFCF-4E2E-A489-2E63014F7B0C}" srcOrd="1" destOrd="0" presId="urn:microsoft.com/office/officeart/2016/7/layout/LinearBlockProcessNumbered"/>
    <dgm:cxn modelId="{F0742B0F-B0CB-4D97-90BF-4ACD95CDC285}" type="presParOf" srcId="{6CCFEA54-76BE-4CD3-8645-40C7F2F19252}" destId="{C9241BDA-50DF-4BF6-86BD-B415C7ADA2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F9D5CB-12BF-412A-A1DE-B8D259BBE60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EC1719-55B5-411E-94EE-D2198A5C84FA}">
      <dgm:prSet phldrT="[Text]"/>
      <dgm:spPr/>
      <dgm:t>
        <a:bodyPr/>
        <a:lstStyle/>
        <a:p>
          <a:r>
            <a:rPr lang="en-GB"/>
            <a:t>INTRODUCCIÓN</a:t>
          </a:r>
          <a:endParaRPr lang="en-GB">
            <a:latin typeface="Century Gothic"/>
          </a:endParaRPr>
        </a:p>
      </dgm:t>
    </dgm:pt>
    <dgm:pt modelId="{942FAB44-5691-4563-B6D4-A398B3E9984D}" type="parTrans" cxnId="{172579FE-7DFE-4851-91B7-13E8B7357DBF}">
      <dgm:prSet/>
      <dgm:spPr/>
      <dgm:t>
        <a:bodyPr/>
        <a:lstStyle/>
        <a:p>
          <a:endParaRPr lang="en-GB"/>
        </a:p>
      </dgm:t>
    </dgm:pt>
    <dgm:pt modelId="{431F8F42-F8B8-46AC-8852-F07AF008C620}" type="sibTrans" cxnId="{172579FE-7DFE-4851-91B7-13E8B7357DBF}">
      <dgm:prSet phldrT="01"/>
      <dgm:spPr/>
      <dgm:t>
        <a:bodyPr/>
        <a:lstStyle/>
        <a:p>
          <a:r>
            <a:rPr lang="en-GB"/>
            <a:t>01</a:t>
          </a:r>
        </a:p>
      </dgm:t>
    </dgm:pt>
    <dgm:pt modelId="{20484B82-B921-4DBC-9C16-299C280476B4}">
      <dgm:prSet phldrT="[Text]"/>
      <dgm:spPr/>
      <dgm:t>
        <a:bodyPr/>
        <a:lstStyle/>
        <a:p>
          <a:r>
            <a:rPr lang="en-GB"/>
            <a:t>ESTADO DEL ARTE</a:t>
          </a:r>
        </a:p>
      </dgm:t>
    </dgm:pt>
    <dgm:pt modelId="{6162FB95-D195-48E1-9B8F-ACA03D4A95BB}" type="parTrans" cxnId="{BA1BBF61-AB25-4828-8BF3-B0108074FDE4}">
      <dgm:prSet/>
      <dgm:spPr/>
      <dgm:t>
        <a:bodyPr/>
        <a:lstStyle/>
        <a:p>
          <a:endParaRPr lang="en-GB"/>
        </a:p>
      </dgm:t>
    </dgm:pt>
    <dgm:pt modelId="{DEABBBDB-2459-429A-9763-3A1226B42267}" type="sibTrans" cxnId="{BA1BBF61-AB25-4828-8BF3-B0108074FDE4}">
      <dgm:prSet phldrT="02"/>
      <dgm:spPr/>
      <dgm:t>
        <a:bodyPr/>
        <a:lstStyle/>
        <a:p>
          <a:r>
            <a:rPr lang="en-GB"/>
            <a:t>02</a:t>
          </a:r>
        </a:p>
      </dgm:t>
    </dgm:pt>
    <dgm:pt modelId="{BD65DB00-9C59-432C-AF9B-A8ED5B1B1F33}">
      <dgm:prSet phldrT="[Text]"/>
      <dgm:spPr/>
      <dgm:t>
        <a:bodyPr/>
        <a:lstStyle/>
        <a:p>
          <a:r>
            <a:rPr lang="en-GB"/>
            <a:t>DISEÑO Y DESARROLLO</a:t>
          </a:r>
        </a:p>
      </dgm:t>
    </dgm:pt>
    <dgm:pt modelId="{A1939F95-F76E-4EAB-91E9-F461B805A40A}" type="parTrans" cxnId="{EA0598E4-B6D9-4B5A-8F3A-8AFB620EEDFA}">
      <dgm:prSet/>
      <dgm:spPr/>
      <dgm:t>
        <a:bodyPr/>
        <a:lstStyle/>
        <a:p>
          <a:endParaRPr lang="en-GB"/>
        </a:p>
      </dgm:t>
    </dgm:pt>
    <dgm:pt modelId="{2D83E368-BBD7-48D0-80A8-BEF3E00388A7}" type="sibTrans" cxnId="{EA0598E4-B6D9-4B5A-8F3A-8AFB620EEDFA}">
      <dgm:prSet phldrT="03"/>
      <dgm:spPr/>
      <dgm:t>
        <a:bodyPr/>
        <a:lstStyle/>
        <a:p>
          <a:r>
            <a:rPr lang="en-GB"/>
            <a:t>03</a:t>
          </a:r>
        </a:p>
      </dgm:t>
    </dgm:pt>
    <dgm:pt modelId="{3FCF87E1-341D-472F-931F-E066021504E3}">
      <dgm:prSet phldrT="[Text]"/>
      <dgm:spPr/>
      <dgm:t>
        <a:bodyPr/>
        <a:lstStyle/>
        <a:p>
          <a:r>
            <a:rPr lang="en-GB"/>
            <a:t>EXPERIMENTOS Y RESULTADOS</a:t>
          </a:r>
        </a:p>
      </dgm:t>
    </dgm:pt>
    <dgm:pt modelId="{3F82BEC8-A421-47C4-9544-46EDFF1941C3}" type="parTrans" cxnId="{CBC50C1E-8808-41FC-937D-E133CEFF4106}">
      <dgm:prSet/>
      <dgm:spPr/>
      <dgm:t>
        <a:bodyPr/>
        <a:lstStyle/>
        <a:p>
          <a:endParaRPr lang="en-GB"/>
        </a:p>
      </dgm:t>
    </dgm:pt>
    <dgm:pt modelId="{7CC8C382-A98B-4411-9D09-24BAF4444D9F}" type="sibTrans" cxnId="{CBC50C1E-8808-41FC-937D-E133CEFF4106}">
      <dgm:prSet phldrT="04"/>
      <dgm:spPr/>
      <dgm:t>
        <a:bodyPr/>
        <a:lstStyle/>
        <a:p>
          <a:r>
            <a:rPr lang="en-GB"/>
            <a:t>04</a:t>
          </a:r>
        </a:p>
      </dgm:t>
    </dgm:pt>
    <dgm:pt modelId="{F99D0054-944F-4924-84D3-91F3FBE5B20D}">
      <dgm:prSet phldrT="[Text]"/>
      <dgm:spPr/>
      <dgm:t>
        <a:bodyPr/>
        <a:lstStyle/>
        <a:p>
          <a:r>
            <a:rPr lang="en-GB"/>
            <a:t>CONCLUSIONES</a:t>
          </a:r>
        </a:p>
      </dgm:t>
    </dgm:pt>
    <dgm:pt modelId="{CF4F4DD5-ACF4-4730-8247-E1196DE65C65}" type="parTrans" cxnId="{025EA080-CC79-4AB3-925B-3B3A5050AB48}">
      <dgm:prSet/>
      <dgm:spPr/>
      <dgm:t>
        <a:bodyPr/>
        <a:lstStyle/>
        <a:p>
          <a:endParaRPr lang="en-GB"/>
        </a:p>
      </dgm:t>
    </dgm:pt>
    <dgm:pt modelId="{1E82F107-E354-45FA-B8FE-39470E791EA0}" type="sibTrans" cxnId="{025EA080-CC79-4AB3-925B-3B3A5050AB48}">
      <dgm:prSet phldrT="05"/>
      <dgm:spPr/>
      <dgm:t>
        <a:bodyPr/>
        <a:lstStyle/>
        <a:p>
          <a:r>
            <a:rPr lang="en-GB"/>
            <a:t>05</a:t>
          </a:r>
        </a:p>
      </dgm:t>
    </dgm:pt>
    <dgm:pt modelId="{DBFE6254-C701-464D-BA54-6D928DB96ED2}" type="pres">
      <dgm:prSet presAssocID="{20F9D5CB-12BF-412A-A1DE-B8D259BBE602}" presName="Name0" presStyleCnt="0">
        <dgm:presLayoutVars>
          <dgm:animLvl val="lvl"/>
          <dgm:resizeHandles val="exact"/>
        </dgm:presLayoutVars>
      </dgm:prSet>
      <dgm:spPr/>
    </dgm:pt>
    <dgm:pt modelId="{5A439BEA-256F-4BC1-8086-ACCA6AF055CD}" type="pres">
      <dgm:prSet presAssocID="{E4EC1719-55B5-411E-94EE-D2198A5C84FA}" presName="compositeNode" presStyleCnt="0">
        <dgm:presLayoutVars>
          <dgm:bulletEnabled val="1"/>
        </dgm:presLayoutVars>
      </dgm:prSet>
      <dgm:spPr/>
    </dgm:pt>
    <dgm:pt modelId="{CB00DFCD-067F-43C8-9AD0-3BF10B95CC5F}" type="pres">
      <dgm:prSet presAssocID="{E4EC1719-55B5-411E-94EE-D2198A5C84FA}" presName="bgRect" presStyleLbl="alignNode1" presStyleIdx="0" presStyleCnt="5"/>
      <dgm:spPr/>
    </dgm:pt>
    <dgm:pt modelId="{1B0DE56C-9AEE-4CDF-8067-D44AA15B27E1}" type="pres">
      <dgm:prSet presAssocID="{431F8F42-F8B8-46AC-8852-F07AF008C62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7E04A12-4380-4757-B717-6E5176BD1257}" type="pres">
      <dgm:prSet presAssocID="{E4EC1719-55B5-411E-94EE-D2198A5C84FA}" presName="nodeRect" presStyleLbl="alignNode1" presStyleIdx="0" presStyleCnt="5">
        <dgm:presLayoutVars>
          <dgm:bulletEnabled val="1"/>
        </dgm:presLayoutVars>
      </dgm:prSet>
      <dgm:spPr/>
    </dgm:pt>
    <dgm:pt modelId="{C4C54729-48AE-42F1-A48A-87B551F6CBDE}" type="pres">
      <dgm:prSet presAssocID="{431F8F42-F8B8-46AC-8852-F07AF008C620}" presName="sibTrans" presStyleCnt="0"/>
      <dgm:spPr/>
    </dgm:pt>
    <dgm:pt modelId="{248FA9A8-B6C7-486A-B0F8-B136E1659D34}" type="pres">
      <dgm:prSet presAssocID="{20484B82-B921-4DBC-9C16-299C280476B4}" presName="compositeNode" presStyleCnt="0">
        <dgm:presLayoutVars>
          <dgm:bulletEnabled val="1"/>
        </dgm:presLayoutVars>
      </dgm:prSet>
      <dgm:spPr/>
    </dgm:pt>
    <dgm:pt modelId="{B511DBC3-1FEE-4E49-9513-A9C65316A309}" type="pres">
      <dgm:prSet presAssocID="{20484B82-B921-4DBC-9C16-299C280476B4}" presName="bgRect" presStyleLbl="alignNode1" presStyleIdx="1" presStyleCnt="5"/>
      <dgm:spPr/>
    </dgm:pt>
    <dgm:pt modelId="{2688D194-E924-444F-A3E3-1D00041EED81}" type="pres">
      <dgm:prSet presAssocID="{DEABBBDB-2459-429A-9763-3A1226B4226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2DFF2B2-BEBF-42F4-B46A-D02896DF4038}" type="pres">
      <dgm:prSet presAssocID="{20484B82-B921-4DBC-9C16-299C280476B4}" presName="nodeRect" presStyleLbl="alignNode1" presStyleIdx="1" presStyleCnt="5">
        <dgm:presLayoutVars>
          <dgm:bulletEnabled val="1"/>
        </dgm:presLayoutVars>
      </dgm:prSet>
      <dgm:spPr/>
    </dgm:pt>
    <dgm:pt modelId="{53023E30-864E-4065-B613-8B9C1EEC1870}" type="pres">
      <dgm:prSet presAssocID="{DEABBBDB-2459-429A-9763-3A1226B42267}" presName="sibTrans" presStyleCnt="0"/>
      <dgm:spPr/>
    </dgm:pt>
    <dgm:pt modelId="{257D4240-8AB0-4A6B-9F0B-5085DAD7383E}" type="pres">
      <dgm:prSet presAssocID="{BD65DB00-9C59-432C-AF9B-A8ED5B1B1F33}" presName="compositeNode" presStyleCnt="0">
        <dgm:presLayoutVars>
          <dgm:bulletEnabled val="1"/>
        </dgm:presLayoutVars>
      </dgm:prSet>
      <dgm:spPr/>
    </dgm:pt>
    <dgm:pt modelId="{F07A43FD-B282-49B9-99A6-13442A3CF39B}" type="pres">
      <dgm:prSet presAssocID="{BD65DB00-9C59-432C-AF9B-A8ED5B1B1F33}" presName="bgRect" presStyleLbl="alignNode1" presStyleIdx="2" presStyleCnt="5"/>
      <dgm:spPr/>
    </dgm:pt>
    <dgm:pt modelId="{522E98E3-E6FC-493F-BC6A-0C2255A87562}" type="pres">
      <dgm:prSet presAssocID="{2D83E368-BBD7-48D0-80A8-BEF3E00388A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C0E1437-F50F-4D97-9D5C-DFC1AD8E37DE}" type="pres">
      <dgm:prSet presAssocID="{BD65DB00-9C59-432C-AF9B-A8ED5B1B1F33}" presName="nodeRect" presStyleLbl="alignNode1" presStyleIdx="2" presStyleCnt="5">
        <dgm:presLayoutVars>
          <dgm:bulletEnabled val="1"/>
        </dgm:presLayoutVars>
      </dgm:prSet>
      <dgm:spPr/>
    </dgm:pt>
    <dgm:pt modelId="{49F30244-E1F5-49A5-A113-6FF496CD4C75}" type="pres">
      <dgm:prSet presAssocID="{2D83E368-BBD7-48D0-80A8-BEF3E00388A7}" presName="sibTrans" presStyleCnt="0"/>
      <dgm:spPr/>
    </dgm:pt>
    <dgm:pt modelId="{54321D51-95B4-4FC7-BF0E-50D1A1DF1A15}" type="pres">
      <dgm:prSet presAssocID="{3FCF87E1-341D-472F-931F-E066021504E3}" presName="compositeNode" presStyleCnt="0">
        <dgm:presLayoutVars>
          <dgm:bulletEnabled val="1"/>
        </dgm:presLayoutVars>
      </dgm:prSet>
      <dgm:spPr/>
    </dgm:pt>
    <dgm:pt modelId="{928586DE-A460-4226-9ACC-225C4072AB8F}" type="pres">
      <dgm:prSet presAssocID="{3FCF87E1-341D-472F-931F-E066021504E3}" presName="bgRect" presStyleLbl="alignNode1" presStyleIdx="3" presStyleCnt="5"/>
      <dgm:spPr/>
    </dgm:pt>
    <dgm:pt modelId="{77C6595A-02E9-4A48-94D4-9D174B643AB5}" type="pres">
      <dgm:prSet presAssocID="{7CC8C382-A98B-4411-9D09-24BAF4444D9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1FB087B-F9B1-4136-8346-D9CF71D2EE77}" type="pres">
      <dgm:prSet presAssocID="{3FCF87E1-341D-472F-931F-E066021504E3}" presName="nodeRect" presStyleLbl="alignNode1" presStyleIdx="3" presStyleCnt="5">
        <dgm:presLayoutVars>
          <dgm:bulletEnabled val="1"/>
        </dgm:presLayoutVars>
      </dgm:prSet>
      <dgm:spPr/>
    </dgm:pt>
    <dgm:pt modelId="{CE5E25D0-0478-40DA-831F-1544B036D2F7}" type="pres">
      <dgm:prSet presAssocID="{7CC8C382-A98B-4411-9D09-24BAF4444D9F}" presName="sibTrans" presStyleCnt="0"/>
      <dgm:spPr/>
    </dgm:pt>
    <dgm:pt modelId="{6CCFEA54-76BE-4CD3-8645-40C7F2F19252}" type="pres">
      <dgm:prSet presAssocID="{F99D0054-944F-4924-84D3-91F3FBE5B20D}" presName="compositeNode" presStyleCnt="0">
        <dgm:presLayoutVars>
          <dgm:bulletEnabled val="1"/>
        </dgm:presLayoutVars>
      </dgm:prSet>
      <dgm:spPr/>
    </dgm:pt>
    <dgm:pt modelId="{55CC1774-C7CC-4F5B-AD23-56E2DED819D1}" type="pres">
      <dgm:prSet presAssocID="{F99D0054-944F-4924-84D3-91F3FBE5B20D}" presName="bgRect" presStyleLbl="alignNode1" presStyleIdx="4" presStyleCnt="5"/>
      <dgm:spPr/>
    </dgm:pt>
    <dgm:pt modelId="{06930569-BFCF-4E2E-A489-2E63014F7B0C}" type="pres">
      <dgm:prSet presAssocID="{1E82F107-E354-45FA-B8FE-39470E791EA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9241BDA-50DF-4BF6-86BD-B415C7ADA2AE}" type="pres">
      <dgm:prSet presAssocID="{F99D0054-944F-4924-84D3-91F3FBE5B20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D9B8600-8A1F-4024-9BFC-D34AD43B6ED7}" type="presOf" srcId="{1E82F107-E354-45FA-B8FE-39470E791EA0}" destId="{06930569-BFCF-4E2E-A489-2E63014F7B0C}" srcOrd="0" destOrd="0" presId="urn:microsoft.com/office/officeart/2016/7/layout/LinearBlockProcessNumbered"/>
    <dgm:cxn modelId="{CBC50C1E-8808-41FC-937D-E133CEFF4106}" srcId="{20F9D5CB-12BF-412A-A1DE-B8D259BBE602}" destId="{3FCF87E1-341D-472F-931F-E066021504E3}" srcOrd="3" destOrd="0" parTransId="{3F82BEC8-A421-47C4-9544-46EDFF1941C3}" sibTransId="{7CC8C382-A98B-4411-9D09-24BAF4444D9F}"/>
    <dgm:cxn modelId="{21C48E3B-18D2-42C6-97EF-C57B1B16F875}" type="presOf" srcId="{BD65DB00-9C59-432C-AF9B-A8ED5B1B1F33}" destId="{AC0E1437-F50F-4D97-9D5C-DFC1AD8E37DE}" srcOrd="1" destOrd="0" presId="urn:microsoft.com/office/officeart/2016/7/layout/LinearBlockProcessNumbered"/>
    <dgm:cxn modelId="{94C65140-3897-484A-9DB1-0EEE62A19CD0}" type="presOf" srcId="{F99D0054-944F-4924-84D3-91F3FBE5B20D}" destId="{55CC1774-C7CC-4F5B-AD23-56E2DED819D1}" srcOrd="0" destOrd="0" presId="urn:microsoft.com/office/officeart/2016/7/layout/LinearBlockProcessNumbered"/>
    <dgm:cxn modelId="{BA1BBF61-AB25-4828-8BF3-B0108074FDE4}" srcId="{20F9D5CB-12BF-412A-A1DE-B8D259BBE602}" destId="{20484B82-B921-4DBC-9C16-299C280476B4}" srcOrd="1" destOrd="0" parTransId="{6162FB95-D195-48E1-9B8F-ACA03D4A95BB}" sibTransId="{DEABBBDB-2459-429A-9763-3A1226B42267}"/>
    <dgm:cxn modelId="{6A8F9166-6AE2-4A02-8DE0-3D7B0430E701}" type="presOf" srcId="{DEABBBDB-2459-429A-9763-3A1226B42267}" destId="{2688D194-E924-444F-A3E3-1D00041EED81}" srcOrd="0" destOrd="0" presId="urn:microsoft.com/office/officeart/2016/7/layout/LinearBlockProcessNumbered"/>
    <dgm:cxn modelId="{1AEBB847-2695-4550-84BE-8D2ACD213D3A}" type="presOf" srcId="{E4EC1719-55B5-411E-94EE-D2198A5C84FA}" destId="{CB00DFCD-067F-43C8-9AD0-3BF10B95CC5F}" srcOrd="0" destOrd="0" presId="urn:microsoft.com/office/officeart/2016/7/layout/LinearBlockProcessNumbered"/>
    <dgm:cxn modelId="{606D9E68-EA60-473E-834D-F7D2F519A37D}" type="presOf" srcId="{20484B82-B921-4DBC-9C16-299C280476B4}" destId="{B511DBC3-1FEE-4E49-9513-A9C65316A309}" srcOrd="0" destOrd="0" presId="urn:microsoft.com/office/officeart/2016/7/layout/LinearBlockProcessNumbered"/>
    <dgm:cxn modelId="{C00A8572-7548-4C6A-B362-1F935332DB5B}" type="presOf" srcId="{F99D0054-944F-4924-84D3-91F3FBE5B20D}" destId="{C9241BDA-50DF-4BF6-86BD-B415C7ADA2AE}" srcOrd="1" destOrd="0" presId="urn:microsoft.com/office/officeart/2016/7/layout/LinearBlockProcessNumbered"/>
    <dgm:cxn modelId="{025EA080-CC79-4AB3-925B-3B3A5050AB48}" srcId="{20F9D5CB-12BF-412A-A1DE-B8D259BBE602}" destId="{F99D0054-944F-4924-84D3-91F3FBE5B20D}" srcOrd="4" destOrd="0" parTransId="{CF4F4DD5-ACF4-4730-8247-E1196DE65C65}" sibTransId="{1E82F107-E354-45FA-B8FE-39470E791EA0}"/>
    <dgm:cxn modelId="{568CF680-1A85-4E58-B815-533665333CEC}" type="presOf" srcId="{2D83E368-BBD7-48D0-80A8-BEF3E00388A7}" destId="{522E98E3-E6FC-493F-BC6A-0C2255A87562}" srcOrd="0" destOrd="0" presId="urn:microsoft.com/office/officeart/2016/7/layout/LinearBlockProcessNumbered"/>
    <dgm:cxn modelId="{9DFC9181-3F94-4647-B196-1E64E0883C4C}" type="presOf" srcId="{E4EC1719-55B5-411E-94EE-D2198A5C84FA}" destId="{B7E04A12-4380-4757-B717-6E5176BD1257}" srcOrd="1" destOrd="0" presId="urn:microsoft.com/office/officeart/2016/7/layout/LinearBlockProcessNumbered"/>
    <dgm:cxn modelId="{1F536486-4DD2-4729-AE80-B1021656CFF9}" type="presOf" srcId="{431F8F42-F8B8-46AC-8852-F07AF008C620}" destId="{1B0DE56C-9AEE-4CDF-8067-D44AA15B27E1}" srcOrd="0" destOrd="0" presId="urn:microsoft.com/office/officeart/2016/7/layout/LinearBlockProcessNumbered"/>
    <dgm:cxn modelId="{CB9E5BAF-20A3-426D-ADF5-730B947FF61C}" type="presOf" srcId="{20484B82-B921-4DBC-9C16-299C280476B4}" destId="{62DFF2B2-BEBF-42F4-B46A-D02896DF4038}" srcOrd="1" destOrd="0" presId="urn:microsoft.com/office/officeart/2016/7/layout/LinearBlockProcessNumbered"/>
    <dgm:cxn modelId="{7E1107BA-2DED-4B40-A033-ED4AA7539771}" type="presOf" srcId="{3FCF87E1-341D-472F-931F-E066021504E3}" destId="{11FB087B-F9B1-4136-8346-D9CF71D2EE77}" srcOrd="1" destOrd="0" presId="urn:microsoft.com/office/officeart/2016/7/layout/LinearBlockProcessNumbered"/>
    <dgm:cxn modelId="{9C076AC7-71A2-4E59-9489-01E83957D992}" type="presOf" srcId="{3FCF87E1-341D-472F-931F-E066021504E3}" destId="{928586DE-A460-4226-9ACC-225C4072AB8F}" srcOrd="0" destOrd="0" presId="urn:microsoft.com/office/officeart/2016/7/layout/LinearBlockProcessNumbered"/>
    <dgm:cxn modelId="{A46D4FE0-B936-426B-86E4-A8461C5EA568}" type="presOf" srcId="{20F9D5CB-12BF-412A-A1DE-B8D259BBE602}" destId="{DBFE6254-C701-464D-BA54-6D928DB96ED2}" srcOrd="0" destOrd="0" presId="urn:microsoft.com/office/officeart/2016/7/layout/LinearBlockProcessNumbered"/>
    <dgm:cxn modelId="{EA0598E4-B6D9-4B5A-8F3A-8AFB620EEDFA}" srcId="{20F9D5CB-12BF-412A-A1DE-B8D259BBE602}" destId="{BD65DB00-9C59-432C-AF9B-A8ED5B1B1F33}" srcOrd="2" destOrd="0" parTransId="{A1939F95-F76E-4EAB-91E9-F461B805A40A}" sibTransId="{2D83E368-BBD7-48D0-80A8-BEF3E00388A7}"/>
    <dgm:cxn modelId="{05F804E9-1E07-4A69-9392-A5BD5C2AE197}" type="presOf" srcId="{7CC8C382-A98B-4411-9D09-24BAF4444D9F}" destId="{77C6595A-02E9-4A48-94D4-9D174B643AB5}" srcOrd="0" destOrd="0" presId="urn:microsoft.com/office/officeart/2016/7/layout/LinearBlockProcessNumbered"/>
    <dgm:cxn modelId="{4FE74CF5-9CE3-4256-A6BE-D8EF56DF5DF0}" type="presOf" srcId="{BD65DB00-9C59-432C-AF9B-A8ED5B1B1F33}" destId="{F07A43FD-B282-49B9-99A6-13442A3CF39B}" srcOrd="0" destOrd="0" presId="urn:microsoft.com/office/officeart/2016/7/layout/LinearBlockProcessNumbered"/>
    <dgm:cxn modelId="{172579FE-7DFE-4851-91B7-13E8B7357DBF}" srcId="{20F9D5CB-12BF-412A-A1DE-B8D259BBE602}" destId="{E4EC1719-55B5-411E-94EE-D2198A5C84FA}" srcOrd="0" destOrd="0" parTransId="{942FAB44-5691-4563-B6D4-A398B3E9984D}" sibTransId="{431F8F42-F8B8-46AC-8852-F07AF008C620}"/>
    <dgm:cxn modelId="{269C7F44-B7AC-4A9F-A24D-17CF362EF68D}" type="presParOf" srcId="{DBFE6254-C701-464D-BA54-6D928DB96ED2}" destId="{5A439BEA-256F-4BC1-8086-ACCA6AF055CD}" srcOrd="0" destOrd="0" presId="urn:microsoft.com/office/officeart/2016/7/layout/LinearBlockProcessNumbered"/>
    <dgm:cxn modelId="{2E4820F1-8F2C-4FCA-B52F-1E8FEC65931A}" type="presParOf" srcId="{5A439BEA-256F-4BC1-8086-ACCA6AF055CD}" destId="{CB00DFCD-067F-43C8-9AD0-3BF10B95CC5F}" srcOrd="0" destOrd="0" presId="urn:microsoft.com/office/officeart/2016/7/layout/LinearBlockProcessNumbered"/>
    <dgm:cxn modelId="{BD0E77B8-80BA-408C-9A9D-13ECDAE3B08C}" type="presParOf" srcId="{5A439BEA-256F-4BC1-8086-ACCA6AF055CD}" destId="{1B0DE56C-9AEE-4CDF-8067-D44AA15B27E1}" srcOrd="1" destOrd="0" presId="urn:microsoft.com/office/officeart/2016/7/layout/LinearBlockProcessNumbered"/>
    <dgm:cxn modelId="{1F842273-3040-402F-B2E0-C8544F8CC72F}" type="presParOf" srcId="{5A439BEA-256F-4BC1-8086-ACCA6AF055CD}" destId="{B7E04A12-4380-4757-B717-6E5176BD1257}" srcOrd="2" destOrd="0" presId="urn:microsoft.com/office/officeart/2016/7/layout/LinearBlockProcessNumbered"/>
    <dgm:cxn modelId="{3C425122-5F37-4C86-8A6F-C96036DD7308}" type="presParOf" srcId="{DBFE6254-C701-464D-BA54-6D928DB96ED2}" destId="{C4C54729-48AE-42F1-A48A-87B551F6CBDE}" srcOrd="1" destOrd="0" presId="urn:microsoft.com/office/officeart/2016/7/layout/LinearBlockProcessNumbered"/>
    <dgm:cxn modelId="{3284A1B8-D4A2-4837-AC2B-60BE60607CBF}" type="presParOf" srcId="{DBFE6254-C701-464D-BA54-6D928DB96ED2}" destId="{248FA9A8-B6C7-486A-B0F8-B136E1659D34}" srcOrd="2" destOrd="0" presId="urn:microsoft.com/office/officeart/2016/7/layout/LinearBlockProcessNumbered"/>
    <dgm:cxn modelId="{DBF70F30-5300-4CA3-BD4D-86516F164994}" type="presParOf" srcId="{248FA9A8-B6C7-486A-B0F8-B136E1659D34}" destId="{B511DBC3-1FEE-4E49-9513-A9C65316A309}" srcOrd="0" destOrd="0" presId="urn:microsoft.com/office/officeart/2016/7/layout/LinearBlockProcessNumbered"/>
    <dgm:cxn modelId="{BDEC34EC-506E-4E7A-B4B0-7201D59D7182}" type="presParOf" srcId="{248FA9A8-B6C7-486A-B0F8-B136E1659D34}" destId="{2688D194-E924-444F-A3E3-1D00041EED81}" srcOrd="1" destOrd="0" presId="urn:microsoft.com/office/officeart/2016/7/layout/LinearBlockProcessNumbered"/>
    <dgm:cxn modelId="{625BBEB9-EC5D-496D-87D5-B35607FCAEF4}" type="presParOf" srcId="{248FA9A8-B6C7-486A-B0F8-B136E1659D34}" destId="{62DFF2B2-BEBF-42F4-B46A-D02896DF4038}" srcOrd="2" destOrd="0" presId="urn:microsoft.com/office/officeart/2016/7/layout/LinearBlockProcessNumbered"/>
    <dgm:cxn modelId="{F3EBFF04-9441-4FE5-8D61-B2D270FB7573}" type="presParOf" srcId="{DBFE6254-C701-464D-BA54-6D928DB96ED2}" destId="{53023E30-864E-4065-B613-8B9C1EEC1870}" srcOrd="3" destOrd="0" presId="urn:microsoft.com/office/officeart/2016/7/layout/LinearBlockProcessNumbered"/>
    <dgm:cxn modelId="{E21A5413-A13F-48C5-A04A-BB0CF25724B4}" type="presParOf" srcId="{DBFE6254-C701-464D-BA54-6D928DB96ED2}" destId="{257D4240-8AB0-4A6B-9F0B-5085DAD7383E}" srcOrd="4" destOrd="0" presId="urn:microsoft.com/office/officeart/2016/7/layout/LinearBlockProcessNumbered"/>
    <dgm:cxn modelId="{46B76016-5BDC-4BC8-A131-382921DEFEE5}" type="presParOf" srcId="{257D4240-8AB0-4A6B-9F0B-5085DAD7383E}" destId="{F07A43FD-B282-49B9-99A6-13442A3CF39B}" srcOrd="0" destOrd="0" presId="urn:microsoft.com/office/officeart/2016/7/layout/LinearBlockProcessNumbered"/>
    <dgm:cxn modelId="{DCB36252-F73A-4562-9E08-0B29BF8E2ADA}" type="presParOf" srcId="{257D4240-8AB0-4A6B-9F0B-5085DAD7383E}" destId="{522E98E3-E6FC-493F-BC6A-0C2255A87562}" srcOrd="1" destOrd="0" presId="urn:microsoft.com/office/officeart/2016/7/layout/LinearBlockProcessNumbered"/>
    <dgm:cxn modelId="{AF327449-9254-4152-989F-BFF0A4E522E3}" type="presParOf" srcId="{257D4240-8AB0-4A6B-9F0B-5085DAD7383E}" destId="{AC0E1437-F50F-4D97-9D5C-DFC1AD8E37DE}" srcOrd="2" destOrd="0" presId="urn:microsoft.com/office/officeart/2016/7/layout/LinearBlockProcessNumbered"/>
    <dgm:cxn modelId="{9EC4E8DA-1093-4265-BF31-B22092F76476}" type="presParOf" srcId="{DBFE6254-C701-464D-BA54-6D928DB96ED2}" destId="{49F30244-E1F5-49A5-A113-6FF496CD4C75}" srcOrd="5" destOrd="0" presId="urn:microsoft.com/office/officeart/2016/7/layout/LinearBlockProcessNumbered"/>
    <dgm:cxn modelId="{0178A352-1E3C-4C44-9918-17B99F5777B4}" type="presParOf" srcId="{DBFE6254-C701-464D-BA54-6D928DB96ED2}" destId="{54321D51-95B4-4FC7-BF0E-50D1A1DF1A15}" srcOrd="6" destOrd="0" presId="urn:microsoft.com/office/officeart/2016/7/layout/LinearBlockProcessNumbered"/>
    <dgm:cxn modelId="{10A80E9A-28B0-4B2B-B002-9EF1AFFD1781}" type="presParOf" srcId="{54321D51-95B4-4FC7-BF0E-50D1A1DF1A15}" destId="{928586DE-A460-4226-9ACC-225C4072AB8F}" srcOrd="0" destOrd="0" presId="urn:microsoft.com/office/officeart/2016/7/layout/LinearBlockProcessNumbered"/>
    <dgm:cxn modelId="{7E34DF0B-6906-470D-8380-DBB81878C0F0}" type="presParOf" srcId="{54321D51-95B4-4FC7-BF0E-50D1A1DF1A15}" destId="{77C6595A-02E9-4A48-94D4-9D174B643AB5}" srcOrd="1" destOrd="0" presId="urn:microsoft.com/office/officeart/2016/7/layout/LinearBlockProcessNumbered"/>
    <dgm:cxn modelId="{742882A0-C3EC-4454-B9EE-248D23F87DD8}" type="presParOf" srcId="{54321D51-95B4-4FC7-BF0E-50D1A1DF1A15}" destId="{11FB087B-F9B1-4136-8346-D9CF71D2EE77}" srcOrd="2" destOrd="0" presId="urn:microsoft.com/office/officeart/2016/7/layout/LinearBlockProcessNumbered"/>
    <dgm:cxn modelId="{EB1E6919-1447-4263-BF5C-260677E5544E}" type="presParOf" srcId="{DBFE6254-C701-464D-BA54-6D928DB96ED2}" destId="{CE5E25D0-0478-40DA-831F-1544B036D2F7}" srcOrd="7" destOrd="0" presId="urn:microsoft.com/office/officeart/2016/7/layout/LinearBlockProcessNumbered"/>
    <dgm:cxn modelId="{B1185BAE-2054-43B8-950F-36CA84F9D493}" type="presParOf" srcId="{DBFE6254-C701-464D-BA54-6D928DB96ED2}" destId="{6CCFEA54-76BE-4CD3-8645-40C7F2F19252}" srcOrd="8" destOrd="0" presId="urn:microsoft.com/office/officeart/2016/7/layout/LinearBlockProcessNumbered"/>
    <dgm:cxn modelId="{772D8E22-7D13-4926-A4FD-0BDF6A07A4AA}" type="presParOf" srcId="{6CCFEA54-76BE-4CD3-8645-40C7F2F19252}" destId="{55CC1774-C7CC-4F5B-AD23-56E2DED819D1}" srcOrd="0" destOrd="0" presId="urn:microsoft.com/office/officeart/2016/7/layout/LinearBlockProcessNumbered"/>
    <dgm:cxn modelId="{9F38F401-A265-4564-9896-DF507F4DFAEC}" type="presParOf" srcId="{6CCFEA54-76BE-4CD3-8645-40C7F2F19252}" destId="{06930569-BFCF-4E2E-A489-2E63014F7B0C}" srcOrd="1" destOrd="0" presId="urn:microsoft.com/office/officeart/2016/7/layout/LinearBlockProcessNumbered"/>
    <dgm:cxn modelId="{F0742B0F-B0CB-4D97-90BF-4ACD95CDC285}" type="presParOf" srcId="{6CCFEA54-76BE-4CD3-8645-40C7F2F19252}" destId="{C9241BDA-50DF-4BF6-86BD-B415C7ADA2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220CE7C5-8561-4E9E-9E3A-F56137B27313}">
      <dgm:prSet phldrT="[Text]"/>
      <dgm:spPr/>
      <dgm:t>
        <a:bodyPr/>
        <a:lstStyle/>
        <a:p>
          <a:r>
            <a:rPr lang="en-GB" dirty="0" err="1"/>
            <a:t>Casos</a:t>
          </a:r>
          <a:r>
            <a:rPr lang="en-GB" dirty="0"/>
            <a:t> de </a:t>
          </a:r>
          <a:r>
            <a:rPr lang="en-GB" dirty="0" err="1"/>
            <a:t>uso</a:t>
          </a:r>
        </a:p>
      </dgm:t>
    </dgm:pt>
    <dgm:pt modelId="{5F3ED1CF-A27E-459D-99CA-98BAA9097966}" type="parTrans" cxnId="{1C84C32B-A467-4144-92F5-237E982F3AED}">
      <dgm:prSet/>
      <dgm:spPr/>
      <dgm:t>
        <a:bodyPr/>
        <a:lstStyle/>
        <a:p>
          <a:endParaRPr lang="en-GB"/>
        </a:p>
      </dgm:t>
    </dgm:pt>
    <dgm:pt modelId="{60B18D4E-99A2-40F7-AC96-FFE2CB87CBAE}" type="sibTrans" cxnId="{1C84C32B-A467-4144-92F5-237E982F3AED}">
      <dgm:prSet/>
      <dgm:spPr/>
      <dgm:t>
        <a:bodyPr/>
        <a:lstStyle/>
        <a:p>
          <a:endParaRPr lang="en-GB"/>
        </a:p>
      </dgm:t>
    </dgm:pt>
    <dgm:pt modelId="{C995F346-C068-4171-911D-D33EE68A3A25}">
      <dgm:prSet phldrT="[Text]"/>
      <dgm:spPr/>
      <dgm:t>
        <a:bodyPr/>
        <a:lstStyle/>
        <a:p>
          <a:r>
            <a:rPr lang="en-GB" sz="2600" dirty="0" err="1"/>
            <a:t>Predicción</a:t>
          </a:r>
          <a:r>
            <a:rPr lang="en-GB" sz="2600" dirty="0"/>
            <a:t> del canal por el que se ha </a:t>
          </a:r>
          <a:r>
            <a:rPr lang="en-GB" sz="2600" dirty="0" err="1"/>
            <a:t>realizado</a:t>
          </a:r>
          <a:r>
            <a:rPr lang="en-GB" sz="2600" dirty="0"/>
            <a:t> una </a:t>
          </a:r>
          <a:r>
            <a:rPr lang="en-GB" sz="2600" dirty="0" err="1"/>
            <a:t>reclamación</a:t>
          </a:r>
          <a:endParaRPr lang="en-GB" sz="2600" dirty="0"/>
        </a:p>
      </dgm:t>
    </dgm:pt>
    <dgm:pt modelId="{388C0738-CCE1-4425-AD4C-B68117838722}" type="parTrans" cxnId="{2548504E-EAF3-4BAE-A353-5F648E673733}">
      <dgm:prSet/>
      <dgm:spPr/>
    </dgm:pt>
    <dgm:pt modelId="{9B0629CD-F20A-409C-9876-EEE17880D0E7}" type="sibTrans" cxnId="{2548504E-EAF3-4BAE-A353-5F648E673733}">
      <dgm:prSet/>
      <dgm:spPr/>
    </dgm:pt>
    <dgm:pt modelId="{7FA26816-4ADF-4A45-81CF-DD55B25F909F}">
      <dgm:prSet phldrT="[Text]"/>
      <dgm:spPr/>
      <dgm:t>
        <a:bodyPr/>
        <a:lstStyle/>
        <a:p>
          <a:r>
            <a:rPr lang="en-GB" dirty="0" err="1"/>
            <a:t>Predicción</a:t>
          </a:r>
          <a:r>
            <a:rPr lang="en-GB" dirty="0"/>
            <a:t> de </a:t>
          </a:r>
          <a:r>
            <a:rPr lang="en-GB" dirty="0" err="1"/>
            <a:t>facturación</a:t>
          </a:r>
          <a:r>
            <a:rPr lang="en-GB" dirty="0"/>
            <a:t> </a:t>
          </a:r>
          <a:r>
            <a:rPr lang="en-GB" dirty="0" err="1"/>
            <a:t>electrónica</a:t>
          </a:r>
        </a:p>
      </dgm:t>
    </dgm:pt>
    <dgm:pt modelId="{2F7BF228-FC2B-4B9C-9252-C8FF785DB8CC}" type="parTrans" cxnId="{4D6A2070-B05A-44EC-A74F-AE9404F6BDDD}">
      <dgm:prSet/>
      <dgm:spPr/>
    </dgm:pt>
    <dgm:pt modelId="{98B58A26-BE0F-4135-AC37-FCB94E125BDF}" type="sibTrans" cxnId="{4D6A2070-B05A-44EC-A74F-AE9404F6BDDD}">
      <dgm:prSet/>
      <dgm:spPr/>
    </dgm:pt>
    <dgm:pt modelId="{947477A2-E957-4FC3-8CFA-29CF1E604734}" type="pres">
      <dgm:prSet presAssocID="{B8A62248-7B4B-4F82-BF83-79E79E5B9DDA}" presName="linear" presStyleCnt="0">
        <dgm:presLayoutVars>
          <dgm:dir/>
          <dgm:animLvl val="lvl"/>
          <dgm:resizeHandles val="exact"/>
        </dgm:presLayoutVars>
      </dgm:prSet>
      <dgm:spPr/>
    </dgm:pt>
    <dgm:pt modelId="{52595BE9-D917-4796-B190-655205F6A46A}" type="pres">
      <dgm:prSet presAssocID="{220CE7C5-8561-4E9E-9E3A-F56137B27313}" presName="parentLin" presStyleCnt="0"/>
      <dgm:spPr/>
    </dgm:pt>
    <dgm:pt modelId="{11754074-5C70-40A2-8E03-48A49B8198D4}" type="pres">
      <dgm:prSet presAssocID="{220CE7C5-8561-4E9E-9E3A-F56137B27313}" presName="parentLeftMargin" presStyleLbl="node1" presStyleIdx="0" presStyleCnt="1"/>
      <dgm:spPr/>
    </dgm:pt>
    <dgm:pt modelId="{9D1C7DF5-07B8-427C-B7FB-23277AF45F9F}" type="pres">
      <dgm:prSet presAssocID="{220CE7C5-8561-4E9E-9E3A-F56137B2731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65C3D7-C240-40D3-B228-E42CE23CF223}" type="pres">
      <dgm:prSet presAssocID="{220CE7C5-8561-4E9E-9E3A-F56137B27313}" presName="negativeSpace" presStyleCnt="0"/>
      <dgm:spPr/>
    </dgm:pt>
    <dgm:pt modelId="{D3B86A86-42E6-4C50-8481-FF7B159337BF}" type="pres">
      <dgm:prSet presAssocID="{220CE7C5-8561-4E9E-9E3A-F56137B2731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C597507-D1E1-4E9C-908E-2312576ADCC5}" type="presOf" srcId="{7FA26816-4ADF-4A45-81CF-DD55B25F909F}" destId="{D3B86A86-42E6-4C50-8481-FF7B159337BF}" srcOrd="0" destOrd="0" presId="urn:microsoft.com/office/officeart/2005/8/layout/list1"/>
    <dgm:cxn modelId="{1C84C32B-A467-4144-92F5-237E982F3AED}" srcId="{B8A62248-7B4B-4F82-BF83-79E79E5B9DDA}" destId="{220CE7C5-8561-4E9E-9E3A-F56137B27313}" srcOrd="0" destOrd="0" parTransId="{5F3ED1CF-A27E-459D-99CA-98BAA9097966}" sibTransId="{60B18D4E-99A2-40F7-AC96-FFE2CB87CBAE}"/>
    <dgm:cxn modelId="{3CA0405B-C456-47B5-92AA-B76FA87832B7}" type="presOf" srcId="{220CE7C5-8561-4E9E-9E3A-F56137B27313}" destId="{9D1C7DF5-07B8-427C-B7FB-23277AF45F9F}" srcOrd="1" destOrd="0" presId="urn:microsoft.com/office/officeart/2005/8/layout/list1"/>
    <dgm:cxn modelId="{2548504E-EAF3-4BAE-A353-5F648E673733}" srcId="{220CE7C5-8561-4E9E-9E3A-F56137B27313}" destId="{C995F346-C068-4171-911D-D33EE68A3A25}" srcOrd="1" destOrd="0" parTransId="{388C0738-CCE1-4425-AD4C-B68117838722}" sibTransId="{9B0629CD-F20A-409C-9876-EEE17880D0E7}"/>
    <dgm:cxn modelId="{4D6A2070-B05A-44EC-A74F-AE9404F6BDDD}" srcId="{220CE7C5-8561-4E9E-9E3A-F56137B27313}" destId="{7FA26816-4ADF-4A45-81CF-DD55B25F909F}" srcOrd="0" destOrd="0" parTransId="{2F7BF228-FC2B-4B9C-9252-C8FF785DB8CC}" sibTransId="{98B58A26-BE0F-4135-AC37-FCB94E125BDF}"/>
    <dgm:cxn modelId="{0231E99F-C045-4142-BF70-34012A653206}" type="presOf" srcId="{220CE7C5-8561-4E9E-9E3A-F56137B27313}" destId="{11754074-5C70-40A2-8E03-48A49B8198D4}" srcOrd="0" destOrd="0" presId="urn:microsoft.com/office/officeart/2005/8/layout/list1"/>
    <dgm:cxn modelId="{89F9D8C7-81F2-452C-9B16-5C19B67F38EA}" type="presOf" srcId="{C995F346-C068-4171-911D-D33EE68A3A25}" destId="{D3B86A86-42E6-4C50-8481-FF7B159337BF}" srcOrd="0" destOrd="1" presId="urn:microsoft.com/office/officeart/2005/8/layout/list1"/>
    <dgm:cxn modelId="{8FE905DB-06E7-4586-9782-BC4CED145A29}" type="presOf" srcId="{B8A62248-7B4B-4F82-BF83-79E79E5B9DDA}" destId="{947477A2-E957-4FC3-8CFA-29CF1E604734}" srcOrd="0" destOrd="0" presId="urn:microsoft.com/office/officeart/2005/8/layout/list1"/>
    <dgm:cxn modelId="{224CF5CC-0300-4160-9E00-795C3B3552BE}" type="presParOf" srcId="{947477A2-E957-4FC3-8CFA-29CF1E604734}" destId="{52595BE9-D917-4796-B190-655205F6A46A}" srcOrd="0" destOrd="0" presId="urn:microsoft.com/office/officeart/2005/8/layout/list1"/>
    <dgm:cxn modelId="{74DDD779-E015-4379-AA85-5F337FC37139}" type="presParOf" srcId="{52595BE9-D917-4796-B190-655205F6A46A}" destId="{11754074-5C70-40A2-8E03-48A49B8198D4}" srcOrd="0" destOrd="0" presId="urn:microsoft.com/office/officeart/2005/8/layout/list1"/>
    <dgm:cxn modelId="{374FE2B3-7DA1-44EB-8C27-7D16D351FB7C}" type="presParOf" srcId="{52595BE9-D917-4796-B190-655205F6A46A}" destId="{9D1C7DF5-07B8-427C-B7FB-23277AF45F9F}" srcOrd="1" destOrd="0" presId="urn:microsoft.com/office/officeart/2005/8/layout/list1"/>
    <dgm:cxn modelId="{6A5D412E-C539-49FA-B0A2-C0BAC9EAD360}" type="presParOf" srcId="{947477A2-E957-4FC3-8CFA-29CF1E604734}" destId="{0B65C3D7-C240-40D3-B228-E42CE23CF223}" srcOrd="1" destOrd="0" presId="urn:microsoft.com/office/officeart/2005/8/layout/list1"/>
    <dgm:cxn modelId="{87F260A7-C816-45B8-9AE1-AEC9729CED53}" type="presParOf" srcId="{947477A2-E957-4FC3-8CFA-29CF1E604734}" destId="{D3B86A86-42E6-4C50-8481-FF7B159337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220CE7C5-8561-4E9E-9E3A-F56137B27313}">
      <dgm:prSet phldrT="[Text]"/>
      <dgm:spPr/>
      <dgm:t>
        <a:bodyPr/>
        <a:lstStyle/>
        <a:p>
          <a:r>
            <a:rPr lang="en-GB" dirty="0" err="1"/>
            <a:t>Predicción</a:t>
          </a:r>
          <a:r>
            <a:rPr lang="en-GB" dirty="0"/>
            <a:t> de </a:t>
          </a:r>
          <a:r>
            <a:rPr lang="en-GB" dirty="0" err="1"/>
            <a:t>facturación</a:t>
          </a:r>
          <a:r>
            <a:rPr lang="en-GB" dirty="0"/>
            <a:t> </a:t>
          </a:r>
          <a:r>
            <a:rPr lang="en-GB" dirty="0" err="1"/>
            <a:t>electrónica</a:t>
          </a:r>
        </a:p>
      </dgm:t>
    </dgm:pt>
    <dgm:pt modelId="{5F3ED1CF-A27E-459D-99CA-98BAA9097966}" type="parTrans" cxnId="{1C84C32B-A467-4144-92F5-237E982F3AED}">
      <dgm:prSet/>
      <dgm:spPr/>
      <dgm:t>
        <a:bodyPr/>
        <a:lstStyle/>
        <a:p>
          <a:endParaRPr lang="en-GB"/>
        </a:p>
      </dgm:t>
    </dgm:pt>
    <dgm:pt modelId="{60B18D4E-99A2-40F7-AC96-FFE2CB87CBAE}" type="sibTrans" cxnId="{1C84C32B-A467-4144-92F5-237E982F3AED}">
      <dgm:prSet/>
      <dgm:spPr/>
      <dgm:t>
        <a:bodyPr/>
        <a:lstStyle/>
        <a:p>
          <a:endParaRPr lang="en-GB"/>
        </a:p>
      </dgm:t>
    </dgm:pt>
    <dgm:pt modelId="{988317B6-2BD2-4311-BC02-B2DFB0352208}">
      <dgm:prSet phldrT="[Text]"/>
      <dgm:spPr/>
      <dgm:t>
        <a:bodyPr/>
        <a:lstStyle/>
        <a:p>
          <a:r>
            <a:rPr lang="en-GB" b="1" dirty="0"/>
            <a:t>Linear Support Vector Machine</a:t>
          </a:r>
        </a:p>
      </dgm:t>
    </dgm:pt>
    <dgm:pt modelId="{807E307E-45EC-4171-B29E-72EDC8CC6259}" type="parTrans" cxnId="{34A9ABC5-09FC-47D6-B1EC-4745F88E6538}">
      <dgm:prSet/>
      <dgm:spPr/>
    </dgm:pt>
    <dgm:pt modelId="{B49CDA15-6974-41C6-8798-4ED7E68B63BA}" type="sibTrans" cxnId="{34A9ABC5-09FC-47D6-B1EC-4745F88E6538}">
      <dgm:prSet/>
      <dgm:spPr/>
    </dgm:pt>
    <dgm:pt modelId="{BE869761-264F-4771-81B0-927F22B436F5}">
      <dgm:prSet phldrT="[Text]"/>
      <dgm:spPr/>
      <dgm:t>
        <a:bodyPr/>
        <a:lstStyle/>
        <a:p>
          <a:r>
            <a:rPr lang="en-GB" sz="2600" dirty="0" err="1"/>
            <a:t>Exactitud</a:t>
          </a:r>
          <a:r>
            <a:rPr lang="en-GB" sz="2600" dirty="0"/>
            <a:t> (ACC): 0.86</a:t>
          </a:r>
        </a:p>
      </dgm:t>
    </dgm:pt>
    <dgm:pt modelId="{B09D01D5-9CFA-4D3B-AEA0-EB39693A1A08}" type="parTrans" cxnId="{A512B1CB-B23F-42FF-BACF-F40D92757A10}">
      <dgm:prSet/>
      <dgm:spPr/>
    </dgm:pt>
    <dgm:pt modelId="{6CE2BF94-2D3A-4E81-B70E-6BA8A6AEF377}" type="sibTrans" cxnId="{A512B1CB-B23F-42FF-BACF-F40D92757A10}">
      <dgm:prSet/>
      <dgm:spPr/>
    </dgm:pt>
    <dgm:pt modelId="{B5E93A3D-4019-4150-8BDE-7B3AC48E6F42}">
      <dgm:prSet phldrT="[Text]"/>
      <dgm:spPr/>
      <dgm:t>
        <a:bodyPr/>
        <a:lstStyle/>
        <a:p>
          <a:r>
            <a:rPr lang="en-GB" sz="2600" dirty="0"/>
            <a:t>Error de </a:t>
          </a:r>
          <a:r>
            <a:rPr lang="en-GB" sz="2600" dirty="0" err="1"/>
            <a:t>clasificación</a:t>
          </a:r>
          <a:r>
            <a:rPr lang="en-GB" sz="2600" dirty="0"/>
            <a:t>(ERR): 0.14</a:t>
          </a:r>
        </a:p>
      </dgm:t>
    </dgm:pt>
    <dgm:pt modelId="{309CC38E-0987-4D5A-9084-1B37E3BDF74E}" type="parTrans" cxnId="{51ED09A9-D56C-4D5A-876A-406D399A9682}">
      <dgm:prSet/>
      <dgm:spPr/>
    </dgm:pt>
    <dgm:pt modelId="{75638EBF-B0C0-433E-A176-F1E14D931288}" type="sibTrans" cxnId="{51ED09A9-D56C-4D5A-876A-406D399A9682}">
      <dgm:prSet/>
      <dgm:spPr/>
    </dgm:pt>
    <dgm:pt modelId="{8090C4B7-5E47-4323-AE9C-F3C3E18AE41B}">
      <dgm:prSet phldrT="[Text]"/>
      <dgm:spPr/>
      <dgm:t>
        <a:bodyPr/>
        <a:lstStyle/>
        <a:p>
          <a:r>
            <a:rPr lang="en-GB" sz="2600" dirty="0" err="1"/>
            <a:t>Tasa</a:t>
          </a:r>
          <a:r>
            <a:rPr lang="en-GB" sz="2600" dirty="0"/>
            <a:t> de </a:t>
          </a:r>
          <a:r>
            <a:rPr lang="en-GB" sz="2600" dirty="0" err="1"/>
            <a:t>verdaderos</a:t>
          </a:r>
          <a:r>
            <a:rPr lang="en-GB" sz="2600" dirty="0"/>
            <a:t> </a:t>
          </a:r>
          <a:r>
            <a:rPr lang="en-GB" sz="2600" dirty="0" err="1"/>
            <a:t>positivos</a:t>
          </a:r>
          <a:r>
            <a:rPr lang="en-GB" sz="2600" dirty="0"/>
            <a:t> o </a:t>
          </a:r>
          <a:r>
            <a:rPr lang="en-GB" sz="2600" dirty="0" err="1"/>
            <a:t>sensibilidad</a:t>
          </a:r>
          <a:r>
            <a:rPr lang="en-GB" sz="2600" dirty="0"/>
            <a:t> (TPR | REC): 0.88</a:t>
          </a:r>
          <a:endParaRPr lang="en-GB" sz="3800" dirty="0"/>
        </a:p>
      </dgm:t>
    </dgm:pt>
    <dgm:pt modelId="{F450583A-7EE7-44DE-86F1-BB2804DF17BC}" type="parTrans" cxnId="{92FBD05B-1B40-4EE5-90E5-0C510D2EE335}">
      <dgm:prSet/>
      <dgm:spPr/>
    </dgm:pt>
    <dgm:pt modelId="{FCAEE13D-DD65-4818-8863-085ED7DDF6F9}" type="sibTrans" cxnId="{92FBD05B-1B40-4EE5-90E5-0C510D2EE335}">
      <dgm:prSet/>
      <dgm:spPr/>
    </dgm:pt>
    <dgm:pt modelId="{C8F39868-3DB3-4D87-ADBA-13824FFE9542}">
      <dgm:prSet phldrT="[Text]"/>
      <dgm:spPr/>
      <dgm:t>
        <a:bodyPr/>
        <a:lstStyle/>
        <a:p>
          <a:r>
            <a:rPr lang="en-GB" sz="2600" dirty="0" err="1"/>
            <a:t>T</a:t>
          </a:r>
          <a:r>
            <a:rPr lang="en-GB" sz="3400" dirty="0" err="1"/>
            <a:t>asa</a:t>
          </a:r>
          <a:r>
            <a:rPr lang="en-GB" sz="3400" dirty="0"/>
            <a:t> de </a:t>
          </a:r>
          <a:r>
            <a:rPr lang="en-GB" sz="3400" dirty="0" err="1"/>
            <a:t>verdaderos</a:t>
          </a:r>
          <a:r>
            <a:rPr lang="en-GB" sz="3400" dirty="0"/>
            <a:t> </a:t>
          </a:r>
          <a:r>
            <a:rPr lang="en-GB" sz="3400" dirty="0" err="1"/>
            <a:t>negativos</a:t>
          </a:r>
          <a:r>
            <a:rPr lang="en-GB" sz="3400" dirty="0"/>
            <a:t> (FPR): 0.15</a:t>
          </a:r>
        </a:p>
      </dgm:t>
    </dgm:pt>
    <dgm:pt modelId="{BE9E7BDD-26AF-4C2D-B7B7-478FA1AC247D}" type="parTrans" cxnId="{F9117631-A5DF-421F-B9C7-88076E442CBD}">
      <dgm:prSet/>
      <dgm:spPr/>
    </dgm:pt>
    <dgm:pt modelId="{F0D723DD-6F58-4FBE-B740-C4AAB8B4A8F8}" type="sibTrans" cxnId="{F9117631-A5DF-421F-B9C7-88076E442CBD}">
      <dgm:prSet/>
      <dgm:spPr/>
    </dgm:pt>
    <dgm:pt modelId="{E113C28D-428E-4AEA-8C3B-C99D727E85C8}">
      <dgm:prSet phldrT="[Text]"/>
      <dgm:spPr/>
      <dgm:t>
        <a:bodyPr/>
        <a:lstStyle/>
        <a:p>
          <a:r>
            <a:rPr lang="en-GB" sz="3400" dirty="0" err="1"/>
            <a:t>Precisión</a:t>
          </a:r>
          <a:r>
            <a:rPr lang="en-GB" sz="3400" dirty="0"/>
            <a:t> (PRE): 0.85</a:t>
          </a:r>
          <a:endParaRPr lang="en-GB" sz="3800" dirty="0"/>
        </a:p>
      </dgm:t>
    </dgm:pt>
    <dgm:pt modelId="{EEDDC8DF-AD96-491B-A7A4-5E9EDE3BB2A7}" type="parTrans" cxnId="{4ABC38CB-1F98-4E41-9A2B-D8FE97919D14}">
      <dgm:prSet/>
      <dgm:spPr/>
    </dgm:pt>
    <dgm:pt modelId="{1DB470D9-F87F-4560-AB79-0C58DF3494F5}" type="sibTrans" cxnId="{4ABC38CB-1F98-4E41-9A2B-D8FE97919D14}">
      <dgm:prSet/>
      <dgm:spPr/>
    </dgm:pt>
    <dgm:pt modelId="{5059AF2B-FAD3-46B0-AEF5-EFB2E3E8D6A3}">
      <dgm:prSet phldrT="[Text]"/>
      <dgm:spPr/>
      <dgm:t>
        <a:bodyPr/>
        <a:lstStyle/>
        <a:p>
          <a:r>
            <a:rPr lang="en-GB" sz="3400" dirty="0" err="1"/>
            <a:t>Especificidad</a:t>
          </a:r>
          <a:r>
            <a:rPr lang="en-GB" sz="3400" dirty="0"/>
            <a:t>(SPE): 0.85</a:t>
          </a:r>
          <a:endParaRPr lang="en-GB" sz="3800" dirty="0"/>
        </a:p>
      </dgm:t>
    </dgm:pt>
    <dgm:pt modelId="{FAD75272-56E4-443D-AB91-F338182DDD45}" type="parTrans" cxnId="{2FF4BA68-A045-4938-AE8A-D20B46E0E001}">
      <dgm:prSet/>
      <dgm:spPr/>
    </dgm:pt>
    <dgm:pt modelId="{189EBCB8-4801-4522-B5F6-64F8716882D9}" type="sibTrans" cxnId="{2FF4BA68-A045-4938-AE8A-D20B46E0E001}">
      <dgm:prSet/>
      <dgm:spPr/>
    </dgm:pt>
    <dgm:pt modelId="{C1052D28-D699-4DFF-818B-D4A7EA5CA511}">
      <dgm:prSet phldrT="[Text]"/>
      <dgm:spPr/>
      <dgm:t>
        <a:bodyPr/>
        <a:lstStyle/>
        <a:p>
          <a:r>
            <a:rPr lang="en-GB" sz="3400" dirty="0"/>
            <a:t>F1: 0.86</a:t>
          </a:r>
          <a:endParaRPr lang="en-GB" sz="3800" dirty="0"/>
        </a:p>
      </dgm:t>
    </dgm:pt>
    <dgm:pt modelId="{426445DE-098F-4984-BAB7-4888798206A8}" type="parTrans" cxnId="{E217FCD6-BBF8-4632-A0FD-EB5DA28B5CC9}">
      <dgm:prSet/>
      <dgm:spPr/>
    </dgm:pt>
    <dgm:pt modelId="{08BA14D1-388F-4002-ABED-9737BC742154}" type="sibTrans" cxnId="{E217FCD6-BBF8-4632-A0FD-EB5DA28B5CC9}">
      <dgm:prSet/>
      <dgm:spPr/>
    </dgm:pt>
    <dgm:pt modelId="{D9243D40-AD4F-48CD-8D96-C7287AD50C43}">
      <dgm:prSet phldrT="[Text]"/>
      <dgm:spPr/>
      <dgm:t>
        <a:bodyPr/>
        <a:lstStyle/>
        <a:p>
          <a:r>
            <a:rPr lang="en-GB" sz="3400" dirty="0" err="1"/>
            <a:t>Área</a:t>
          </a:r>
          <a:r>
            <a:rPr lang="en-GB" sz="3400" dirty="0"/>
            <a:t> bajo la </a:t>
          </a:r>
          <a:r>
            <a:rPr lang="en-GB" sz="3400" dirty="0" err="1"/>
            <a:t>curva</a:t>
          </a:r>
          <a:r>
            <a:rPr lang="en-GB" sz="3400" dirty="0"/>
            <a:t> ROC: 0.93</a:t>
          </a:r>
        </a:p>
      </dgm:t>
    </dgm:pt>
    <dgm:pt modelId="{1E079323-8845-458F-BAB1-5805A7519DB6}" type="parTrans" cxnId="{E061EE61-D692-4E0B-8562-E6A8FA8B6431}">
      <dgm:prSet/>
      <dgm:spPr/>
    </dgm:pt>
    <dgm:pt modelId="{2D185548-D5A5-4887-8EB6-7E6CDDD9DBC3}" type="sibTrans" cxnId="{E061EE61-D692-4E0B-8562-E6A8FA8B6431}">
      <dgm:prSet/>
      <dgm:spPr/>
    </dgm:pt>
    <dgm:pt modelId="{947477A2-E957-4FC3-8CFA-29CF1E604734}" type="pres">
      <dgm:prSet presAssocID="{B8A62248-7B4B-4F82-BF83-79E79E5B9DDA}" presName="linear" presStyleCnt="0">
        <dgm:presLayoutVars>
          <dgm:dir/>
          <dgm:animLvl val="lvl"/>
          <dgm:resizeHandles val="exact"/>
        </dgm:presLayoutVars>
      </dgm:prSet>
      <dgm:spPr/>
    </dgm:pt>
    <dgm:pt modelId="{52595BE9-D917-4796-B190-655205F6A46A}" type="pres">
      <dgm:prSet presAssocID="{220CE7C5-8561-4E9E-9E3A-F56137B27313}" presName="parentLin" presStyleCnt="0"/>
      <dgm:spPr/>
    </dgm:pt>
    <dgm:pt modelId="{11754074-5C70-40A2-8E03-48A49B8198D4}" type="pres">
      <dgm:prSet presAssocID="{220CE7C5-8561-4E9E-9E3A-F56137B27313}" presName="parentLeftMargin" presStyleLbl="node1" presStyleIdx="0" presStyleCnt="1"/>
      <dgm:spPr/>
    </dgm:pt>
    <dgm:pt modelId="{9D1C7DF5-07B8-427C-B7FB-23277AF45F9F}" type="pres">
      <dgm:prSet presAssocID="{220CE7C5-8561-4E9E-9E3A-F56137B2731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65C3D7-C240-40D3-B228-E42CE23CF223}" type="pres">
      <dgm:prSet presAssocID="{220CE7C5-8561-4E9E-9E3A-F56137B27313}" presName="negativeSpace" presStyleCnt="0"/>
      <dgm:spPr/>
    </dgm:pt>
    <dgm:pt modelId="{D3B86A86-42E6-4C50-8481-FF7B159337BF}" type="pres">
      <dgm:prSet presAssocID="{220CE7C5-8561-4E9E-9E3A-F56137B2731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A0A9B29-1DD0-4913-A64E-8DB3A18D3CC2}" type="presOf" srcId="{8090C4B7-5E47-4323-AE9C-F3C3E18AE41B}" destId="{D3B86A86-42E6-4C50-8481-FF7B159337BF}" srcOrd="0" destOrd="3" presId="urn:microsoft.com/office/officeart/2005/8/layout/list1"/>
    <dgm:cxn modelId="{1C84C32B-A467-4144-92F5-237E982F3AED}" srcId="{B8A62248-7B4B-4F82-BF83-79E79E5B9DDA}" destId="{220CE7C5-8561-4E9E-9E3A-F56137B27313}" srcOrd="0" destOrd="0" parTransId="{5F3ED1CF-A27E-459D-99CA-98BAA9097966}" sibTransId="{60B18D4E-99A2-40F7-AC96-FFE2CB87CBAE}"/>
    <dgm:cxn modelId="{F9117631-A5DF-421F-B9C7-88076E442CBD}" srcId="{988317B6-2BD2-4311-BC02-B2DFB0352208}" destId="{C8F39868-3DB3-4D87-ADBA-13824FFE9542}" srcOrd="3" destOrd="0" parTransId="{BE9E7BDD-26AF-4C2D-B7B7-478FA1AC247D}" sibTransId="{F0D723DD-6F58-4FBE-B740-C4AAB8B4A8F8}"/>
    <dgm:cxn modelId="{3CA0405B-C456-47B5-92AA-B76FA87832B7}" type="presOf" srcId="{220CE7C5-8561-4E9E-9E3A-F56137B27313}" destId="{9D1C7DF5-07B8-427C-B7FB-23277AF45F9F}" srcOrd="1" destOrd="0" presId="urn:microsoft.com/office/officeart/2005/8/layout/list1"/>
    <dgm:cxn modelId="{92FBD05B-1B40-4EE5-90E5-0C510D2EE335}" srcId="{988317B6-2BD2-4311-BC02-B2DFB0352208}" destId="{8090C4B7-5E47-4323-AE9C-F3C3E18AE41B}" srcOrd="2" destOrd="0" parTransId="{F450583A-7EE7-44DE-86F1-BB2804DF17BC}" sibTransId="{FCAEE13D-DD65-4818-8863-085ED7DDF6F9}"/>
    <dgm:cxn modelId="{E061EE61-D692-4E0B-8562-E6A8FA8B6431}" srcId="{988317B6-2BD2-4311-BC02-B2DFB0352208}" destId="{D9243D40-AD4F-48CD-8D96-C7287AD50C43}" srcOrd="7" destOrd="0" parTransId="{1E079323-8845-458F-BAB1-5805A7519DB6}" sibTransId="{2D185548-D5A5-4887-8EB6-7E6CDDD9DBC3}"/>
    <dgm:cxn modelId="{572D4667-DB82-45EA-B89A-C4DAF1740695}" type="presOf" srcId="{5059AF2B-FAD3-46B0-AEF5-EFB2E3E8D6A3}" destId="{D3B86A86-42E6-4C50-8481-FF7B159337BF}" srcOrd="0" destOrd="6" presId="urn:microsoft.com/office/officeart/2005/8/layout/list1"/>
    <dgm:cxn modelId="{2FF4BA68-A045-4938-AE8A-D20B46E0E001}" srcId="{988317B6-2BD2-4311-BC02-B2DFB0352208}" destId="{5059AF2B-FAD3-46B0-AEF5-EFB2E3E8D6A3}" srcOrd="5" destOrd="0" parTransId="{FAD75272-56E4-443D-AB91-F338182DDD45}" sibTransId="{189EBCB8-4801-4522-B5F6-64F8716882D9}"/>
    <dgm:cxn modelId="{3047DA6A-76A3-4084-9537-AF608D8D272C}" type="presOf" srcId="{E113C28D-428E-4AEA-8C3B-C99D727E85C8}" destId="{D3B86A86-42E6-4C50-8481-FF7B159337BF}" srcOrd="0" destOrd="5" presId="urn:microsoft.com/office/officeart/2005/8/layout/list1"/>
    <dgm:cxn modelId="{ED4E2F4D-EB1D-45B2-97E4-BB841A02EEF0}" type="presOf" srcId="{BE869761-264F-4771-81B0-927F22B436F5}" destId="{D3B86A86-42E6-4C50-8481-FF7B159337BF}" srcOrd="0" destOrd="1" presId="urn:microsoft.com/office/officeart/2005/8/layout/list1"/>
    <dgm:cxn modelId="{E0EB5692-AD60-4E9C-8D6B-70F29ACB6F9F}" type="presOf" srcId="{988317B6-2BD2-4311-BC02-B2DFB0352208}" destId="{D3B86A86-42E6-4C50-8481-FF7B159337BF}" srcOrd="0" destOrd="0" presId="urn:microsoft.com/office/officeart/2005/8/layout/list1"/>
    <dgm:cxn modelId="{DCF1E297-59B7-4E5C-8938-D00835D0196A}" type="presOf" srcId="{B5E93A3D-4019-4150-8BDE-7B3AC48E6F42}" destId="{D3B86A86-42E6-4C50-8481-FF7B159337BF}" srcOrd="0" destOrd="2" presId="urn:microsoft.com/office/officeart/2005/8/layout/list1"/>
    <dgm:cxn modelId="{0231E99F-C045-4142-BF70-34012A653206}" type="presOf" srcId="{220CE7C5-8561-4E9E-9E3A-F56137B27313}" destId="{11754074-5C70-40A2-8E03-48A49B8198D4}" srcOrd="0" destOrd="0" presId="urn:microsoft.com/office/officeart/2005/8/layout/list1"/>
    <dgm:cxn modelId="{26E675A8-4728-499F-94CE-973E74D674F7}" type="presOf" srcId="{C1052D28-D699-4DFF-818B-D4A7EA5CA511}" destId="{D3B86A86-42E6-4C50-8481-FF7B159337BF}" srcOrd="0" destOrd="7" presId="urn:microsoft.com/office/officeart/2005/8/layout/list1"/>
    <dgm:cxn modelId="{51ED09A9-D56C-4D5A-876A-406D399A9682}" srcId="{988317B6-2BD2-4311-BC02-B2DFB0352208}" destId="{B5E93A3D-4019-4150-8BDE-7B3AC48E6F42}" srcOrd="1" destOrd="0" parTransId="{309CC38E-0987-4D5A-9084-1B37E3BDF74E}" sibTransId="{75638EBF-B0C0-433E-A176-F1E14D931288}"/>
    <dgm:cxn modelId="{34A9ABC5-09FC-47D6-B1EC-4745F88E6538}" srcId="{220CE7C5-8561-4E9E-9E3A-F56137B27313}" destId="{988317B6-2BD2-4311-BC02-B2DFB0352208}" srcOrd="0" destOrd="0" parTransId="{807E307E-45EC-4171-B29E-72EDC8CC6259}" sibTransId="{B49CDA15-6974-41C6-8798-4ED7E68B63BA}"/>
    <dgm:cxn modelId="{4ABC38CB-1F98-4E41-9A2B-D8FE97919D14}" srcId="{988317B6-2BD2-4311-BC02-B2DFB0352208}" destId="{E113C28D-428E-4AEA-8C3B-C99D727E85C8}" srcOrd="4" destOrd="0" parTransId="{EEDDC8DF-AD96-491B-A7A4-5E9EDE3BB2A7}" sibTransId="{1DB470D9-F87F-4560-AB79-0C58DF3494F5}"/>
    <dgm:cxn modelId="{A512B1CB-B23F-42FF-BACF-F40D92757A10}" srcId="{988317B6-2BD2-4311-BC02-B2DFB0352208}" destId="{BE869761-264F-4771-81B0-927F22B436F5}" srcOrd="0" destOrd="0" parTransId="{B09D01D5-9CFA-4D3B-AEA0-EB39693A1A08}" sibTransId="{6CE2BF94-2D3A-4E81-B70E-6BA8A6AEF377}"/>
    <dgm:cxn modelId="{66209AD6-B6D4-4948-9963-1605FAD24A85}" type="presOf" srcId="{D9243D40-AD4F-48CD-8D96-C7287AD50C43}" destId="{D3B86A86-42E6-4C50-8481-FF7B159337BF}" srcOrd="0" destOrd="8" presId="urn:microsoft.com/office/officeart/2005/8/layout/list1"/>
    <dgm:cxn modelId="{E217FCD6-BBF8-4632-A0FD-EB5DA28B5CC9}" srcId="{988317B6-2BD2-4311-BC02-B2DFB0352208}" destId="{C1052D28-D699-4DFF-818B-D4A7EA5CA511}" srcOrd="6" destOrd="0" parTransId="{426445DE-098F-4984-BAB7-4888798206A8}" sibTransId="{08BA14D1-388F-4002-ABED-9737BC742154}"/>
    <dgm:cxn modelId="{8FE905DB-06E7-4586-9782-BC4CED145A29}" type="presOf" srcId="{B8A62248-7B4B-4F82-BF83-79E79E5B9DDA}" destId="{947477A2-E957-4FC3-8CFA-29CF1E604734}" srcOrd="0" destOrd="0" presId="urn:microsoft.com/office/officeart/2005/8/layout/list1"/>
    <dgm:cxn modelId="{D67A36EF-A5B2-4EC0-A64A-C579D60CBE43}" type="presOf" srcId="{C8F39868-3DB3-4D87-ADBA-13824FFE9542}" destId="{D3B86A86-42E6-4C50-8481-FF7B159337BF}" srcOrd="0" destOrd="4" presId="urn:microsoft.com/office/officeart/2005/8/layout/list1"/>
    <dgm:cxn modelId="{224CF5CC-0300-4160-9E00-795C3B3552BE}" type="presParOf" srcId="{947477A2-E957-4FC3-8CFA-29CF1E604734}" destId="{52595BE9-D917-4796-B190-655205F6A46A}" srcOrd="0" destOrd="0" presId="urn:microsoft.com/office/officeart/2005/8/layout/list1"/>
    <dgm:cxn modelId="{74DDD779-E015-4379-AA85-5F337FC37139}" type="presParOf" srcId="{52595BE9-D917-4796-B190-655205F6A46A}" destId="{11754074-5C70-40A2-8E03-48A49B8198D4}" srcOrd="0" destOrd="0" presId="urn:microsoft.com/office/officeart/2005/8/layout/list1"/>
    <dgm:cxn modelId="{374FE2B3-7DA1-44EB-8C27-7D16D351FB7C}" type="presParOf" srcId="{52595BE9-D917-4796-B190-655205F6A46A}" destId="{9D1C7DF5-07B8-427C-B7FB-23277AF45F9F}" srcOrd="1" destOrd="0" presId="urn:microsoft.com/office/officeart/2005/8/layout/list1"/>
    <dgm:cxn modelId="{6A5D412E-C539-49FA-B0A2-C0BAC9EAD360}" type="presParOf" srcId="{947477A2-E957-4FC3-8CFA-29CF1E604734}" destId="{0B65C3D7-C240-40D3-B228-E42CE23CF223}" srcOrd="1" destOrd="0" presId="urn:microsoft.com/office/officeart/2005/8/layout/list1"/>
    <dgm:cxn modelId="{87F260A7-C816-45B8-9AE1-AEC9729CED53}" type="presParOf" srcId="{947477A2-E957-4FC3-8CFA-29CF1E604734}" destId="{D3B86A86-42E6-4C50-8481-FF7B159337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220CE7C5-8561-4E9E-9E3A-F56137B27313}">
      <dgm:prSet phldrT="[Text]"/>
      <dgm:spPr/>
      <dgm:t>
        <a:bodyPr/>
        <a:lstStyle/>
        <a:p>
          <a:r>
            <a:rPr lang="en-GB" dirty="0" err="1"/>
            <a:t>Predicción</a:t>
          </a:r>
          <a:r>
            <a:rPr lang="en-GB" dirty="0"/>
            <a:t> de </a:t>
          </a:r>
          <a:r>
            <a:rPr lang="en-GB" dirty="0" err="1"/>
            <a:t>facturación</a:t>
          </a:r>
          <a:r>
            <a:rPr lang="en-GB" dirty="0"/>
            <a:t> </a:t>
          </a:r>
          <a:r>
            <a:rPr lang="en-GB" dirty="0" err="1"/>
            <a:t>electrónica</a:t>
          </a:r>
        </a:p>
      </dgm:t>
    </dgm:pt>
    <dgm:pt modelId="{5F3ED1CF-A27E-459D-99CA-98BAA9097966}" type="parTrans" cxnId="{1C84C32B-A467-4144-92F5-237E982F3AED}">
      <dgm:prSet/>
      <dgm:spPr/>
      <dgm:t>
        <a:bodyPr/>
        <a:lstStyle/>
        <a:p>
          <a:endParaRPr lang="en-GB"/>
        </a:p>
      </dgm:t>
    </dgm:pt>
    <dgm:pt modelId="{60B18D4E-99A2-40F7-AC96-FFE2CB87CBAE}" type="sibTrans" cxnId="{1C84C32B-A467-4144-92F5-237E982F3AED}">
      <dgm:prSet/>
      <dgm:spPr/>
      <dgm:t>
        <a:bodyPr/>
        <a:lstStyle/>
        <a:p>
          <a:endParaRPr lang="en-GB"/>
        </a:p>
      </dgm:t>
    </dgm:pt>
    <dgm:pt modelId="{D7F4C109-0B94-4134-9355-794EB6C3198C}">
      <dgm:prSet phldrT="[Text]"/>
      <dgm:spPr/>
      <dgm:t>
        <a:bodyPr/>
        <a:lstStyle/>
        <a:p>
          <a:endParaRPr lang="en-GB" sz="2600" dirty="0"/>
        </a:p>
      </dgm:t>
    </dgm:pt>
    <dgm:pt modelId="{592EABB5-E8BE-42F6-85A2-E2F5A6280EAF}" type="parTrans" cxnId="{161AB1AC-7EA8-434C-B7DA-562C5D7EC566}">
      <dgm:prSet/>
      <dgm:spPr/>
    </dgm:pt>
    <dgm:pt modelId="{7672D8CD-2530-4C03-95C1-DD6F4AB75C37}" type="sibTrans" cxnId="{161AB1AC-7EA8-434C-B7DA-562C5D7EC566}">
      <dgm:prSet/>
      <dgm:spPr/>
    </dgm:pt>
    <dgm:pt modelId="{790F69C0-30B4-4C0C-B88B-B19FFA90647F}">
      <dgm:prSet phldrT="[Text]"/>
      <dgm:spPr/>
      <dgm:t>
        <a:bodyPr/>
        <a:lstStyle/>
        <a:p>
          <a:endParaRPr lang="en-GB" sz="2600" dirty="0"/>
        </a:p>
      </dgm:t>
    </dgm:pt>
    <dgm:pt modelId="{B378D6E0-79B7-4154-B8C6-A18C16B24395}" type="parTrans" cxnId="{1B3E9422-DBF1-4F45-84D7-71BAAFB1C77E}">
      <dgm:prSet/>
      <dgm:spPr/>
    </dgm:pt>
    <dgm:pt modelId="{FCBFA351-2384-44FE-B092-9094DF5D6DCC}" type="sibTrans" cxnId="{1B3E9422-DBF1-4F45-84D7-71BAAFB1C77E}">
      <dgm:prSet/>
      <dgm:spPr/>
    </dgm:pt>
    <dgm:pt modelId="{760BDB57-C19C-4820-ACED-0C18F92630CD}">
      <dgm:prSet phldrT="[Text]"/>
      <dgm:spPr/>
      <dgm:t>
        <a:bodyPr/>
        <a:lstStyle/>
        <a:p>
          <a:endParaRPr lang="en-GB" sz="2600" dirty="0"/>
        </a:p>
      </dgm:t>
    </dgm:pt>
    <dgm:pt modelId="{B2245D1E-167A-4EA1-BAF3-7C70693015F3}" type="parTrans" cxnId="{386AB8A5-0E67-4E82-8B21-E6E7D89278B9}">
      <dgm:prSet/>
      <dgm:spPr/>
    </dgm:pt>
    <dgm:pt modelId="{BFCC759A-1B0F-481B-985C-1141C37F0450}" type="sibTrans" cxnId="{386AB8A5-0E67-4E82-8B21-E6E7D89278B9}">
      <dgm:prSet/>
      <dgm:spPr/>
    </dgm:pt>
    <dgm:pt modelId="{6CBD77D3-F533-452B-9692-C5E12626B449}">
      <dgm:prSet phldrT="[Text]"/>
      <dgm:spPr/>
      <dgm:t>
        <a:bodyPr/>
        <a:lstStyle/>
        <a:p>
          <a:endParaRPr lang="en-GB" sz="2600" dirty="0"/>
        </a:p>
      </dgm:t>
    </dgm:pt>
    <dgm:pt modelId="{1B818E5B-40EA-4645-BF85-B9FA076AFA43}" type="parTrans" cxnId="{1B1DAAD4-FDAC-401D-ADA4-E7DEE7E1D545}">
      <dgm:prSet/>
      <dgm:spPr/>
    </dgm:pt>
    <dgm:pt modelId="{73D8B75C-30B9-4A55-88A1-7FAB1C6680DB}" type="sibTrans" cxnId="{1B1DAAD4-FDAC-401D-ADA4-E7DEE7E1D545}">
      <dgm:prSet/>
      <dgm:spPr/>
    </dgm:pt>
    <dgm:pt modelId="{923BDB56-0BEB-4F84-A9BA-B934C6D7A22F}">
      <dgm:prSet phldrT="[Text]"/>
      <dgm:spPr/>
      <dgm:t>
        <a:bodyPr/>
        <a:lstStyle/>
        <a:p>
          <a:endParaRPr lang="en-GB" sz="2600" dirty="0"/>
        </a:p>
      </dgm:t>
    </dgm:pt>
    <dgm:pt modelId="{0DBDC1F9-2CFF-416E-9F08-9037DCDD7F1F}" type="parTrans" cxnId="{C9A81EDC-CE95-41ED-973F-4DF6D9C4D3F1}">
      <dgm:prSet/>
      <dgm:spPr/>
    </dgm:pt>
    <dgm:pt modelId="{E74C99DA-B90F-427E-9B5C-4DE168BAD037}" type="sibTrans" cxnId="{C9A81EDC-CE95-41ED-973F-4DF6D9C4D3F1}">
      <dgm:prSet/>
      <dgm:spPr/>
    </dgm:pt>
    <dgm:pt modelId="{1B056603-0F62-48D9-A05E-054D890C5840}">
      <dgm:prSet phldrT="[Text]"/>
      <dgm:spPr/>
      <dgm:t>
        <a:bodyPr/>
        <a:lstStyle/>
        <a:p>
          <a:endParaRPr lang="en-GB" sz="2600" dirty="0"/>
        </a:p>
      </dgm:t>
    </dgm:pt>
    <dgm:pt modelId="{E146C8A8-6C17-48EE-85E5-F35B0A14E2B7}" type="parTrans" cxnId="{A9D8E577-D94A-49CA-A748-A77E9FBF8BF2}">
      <dgm:prSet/>
      <dgm:spPr/>
    </dgm:pt>
    <dgm:pt modelId="{CD5E5857-10CE-41F1-BFEE-9125B7F4920A}" type="sibTrans" cxnId="{A9D8E577-D94A-49CA-A748-A77E9FBF8BF2}">
      <dgm:prSet/>
      <dgm:spPr/>
    </dgm:pt>
    <dgm:pt modelId="{7FFE6607-663A-4168-AD24-DA577C8C7788}">
      <dgm:prSet phldrT="[Text]"/>
      <dgm:spPr/>
      <dgm:t>
        <a:bodyPr/>
        <a:lstStyle/>
        <a:p>
          <a:endParaRPr lang="en-GB" sz="2600" dirty="0"/>
        </a:p>
      </dgm:t>
    </dgm:pt>
    <dgm:pt modelId="{A1DF646B-3C5A-4CB5-BC18-A8F088BD7771}" type="parTrans" cxnId="{F8662130-21B8-4DE4-AA66-C26AD765E57C}">
      <dgm:prSet/>
      <dgm:spPr/>
    </dgm:pt>
    <dgm:pt modelId="{349AB4A1-32FF-44BA-A8B3-894675A1378C}" type="sibTrans" cxnId="{F8662130-21B8-4DE4-AA66-C26AD765E57C}">
      <dgm:prSet/>
      <dgm:spPr/>
    </dgm:pt>
    <dgm:pt modelId="{99531053-D63A-4ED0-8C8E-8478B7714482}">
      <dgm:prSet phldrT="[Text]"/>
      <dgm:spPr/>
      <dgm:t>
        <a:bodyPr/>
        <a:lstStyle/>
        <a:p>
          <a:endParaRPr lang="en-GB" sz="2600" dirty="0"/>
        </a:p>
      </dgm:t>
    </dgm:pt>
    <dgm:pt modelId="{8EB5FFA9-1C10-4452-9F1C-17DB006BD9F0}" type="parTrans" cxnId="{7630AD1F-132E-4092-874D-7CC24AE60CF4}">
      <dgm:prSet/>
      <dgm:spPr/>
    </dgm:pt>
    <dgm:pt modelId="{F5202D8A-A380-46C9-AB58-A757B8C600DF}" type="sibTrans" cxnId="{7630AD1F-132E-4092-874D-7CC24AE60CF4}">
      <dgm:prSet/>
      <dgm:spPr/>
    </dgm:pt>
    <dgm:pt modelId="{296DC665-7541-418F-B39B-5A60104BD833}">
      <dgm:prSet phldrT="[Text]"/>
      <dgm:spPr/>
      <dgm:t>
        <a:bodyPr/>
        <a:lstStyle/>
        <a:p>
          <a:endParaRPr lang="en-GB" sz="2600" dirty="0"/>
        </a:p>
      </dgm:t>
    </dgm:pt>
    <dgm:pt modelId="{3AB9D29E-BEEE-4C9A-9956-641F3730666A}" type="parTrans" cxnId="{14EDE606-2815-4DAA-8A2B-66557BE15894}">
      <dgm:prSet/>
      <dgm:spPr/>
    </dgm:pt>
    <dgm:pt modelId="{0E7F39E3-8306-41A0-A7DA-7EAAE1011426}" type="sibTrans" cxnId="{14EDE606-2815-4DAA-8A2B-66557BE15894}">
      <dgm:prSet/>
      <dgm:spPr/>
    </dgm:pt>
    <dgm:pt modelId="{68936B68-A0A4-428B-BB3C-20BC6946E4CB}">
      <dgm:prSet phldrT="[Text]"/>
      <dgm:spPr/>
      <dgm:t>
        <a:bodyPr/>
        <a:lstStyle/>
        <a:p>
          <a:endParaRPr lang="en-GB" sz="2600" dirty="0"/>
        </a:p>
      </dgm:t>
    </dgm:pt>
    <dgm:pt modelId="{A0B415A9-4140-4B01-B7C1-923ABFA810B6}" type="parTrans" cxnId="{C0BAF180-4AF8-4927-A545-4D5D63307875}">
      <dgm:prSet/>
      <dgm:spPr/>
    </dgm:pt>
    <dgm:pt modelId="{BD68CD9D-4B66-42C5-A8B1-64E59C679AC1}" type="sibTrans" cxnId="{C0BAF180-4AF8-4927-A545-4D5D63307875}">
      <dgm:prSet/>
      <dgm:spPr/>
    </dgm:pt>
    <dgm:pt modelId="{09689678-711F-4411-A4F5-031C14304B4E}">
      <dgm:prSet phldrT="[Text]"/>
      <dgm:spPr/>
      <dgm:t>
        <a:bodyPr/>
        <a:lstStyle/>
        <a:p>
          <a:endParaRPr lang="en-GB" sz="2600" dirty="0"/>
        </a:p>
      </dgm:t>
    </dgm:pt>
    <dgm:pt modelId="{4DEE47F9-8588-4CB6-81BC-3930F9266FDD}" type="parTrans" cxnId="{ECD7BB26-FBF2-496C-A9DD-7FB0B43ABFC4}">
      <dgm:prSet/>
      <dgm:spPr/>
    </dgm:pt>
    <dgm:pt modelId="{C0AC416A-3BB1-4F72-8466-96E07D7A1A92}" type="sibTrans" cxnId="{ECD7BB26-FBF2-496C-A9DD-7FB0B43ABFC4}">
      <dgm:prSet/>
      <dgm:spPr/>
    </dgm:pt>
    <dgm:pt modelId="{AE3CD4B8-C265-4EF8-A6BB-35E684AF1A30}">
      <dgm:prSet phldrT="[Text]"/>
      <dgm:spPr/>
      <dgm:t>
        <a:bodyPr/>
        <a:lstStyle/>
        <a:p>
          <a:endParaRPr lang="en-GB" sz="2600" dirty="0"/>
        </a:p>
      </dgm:t>
    </dgm:pt>
    <dgm:pt modelId="{55C89AD6-8497-4628-B192-D103E12D89C7}" type="parTrans" cxnId="{E1884A35-8566-4303-9AC5-0AF1610C6D08}">
      <dgm:prSet/>
      <dgm:spPr/>
    </dgm:pt>
    <dgm:pt modelId="{BBE6EFA5-EAD7-4B1B-97FA-A11D00A356C0}" type="sibTrans" cxnId="{E1884A35-8566-4303-9AC5-0AF1610C6D08}">
      <dgm:prSet/>
      <dgm:spPr/>
    </dgm:pt>
    <dgm:pt modelId="{58273C41-1F8A-44E5-9E66-1C3D432D4B1F}">
      <dgm:prSet phldrT="[Text]"/>
      <dgm:spPr/>
      <dgm:t>
        <a:bodyPr/>
        <a:lstStyle/>
        <a:p>
          <a:endParaRPr lang="en-GB" sz="2600" dirty="0"/>
        </a:p>
      </dgm:t>
    </dgm:pt>
    <dgm:pt modelId="{3A5A1B84-914D-4523-B7C8-8B292F898C3D}" type="parTrans" cxnId="{57F1F4A1-BBD2-4860-BE25-41E282510D21}">
      <dgm:prSet/>
      <dgm:spPr/>
    </dgm:pt>
    <dgm:pt modelId="{12DF4DA7-02A8-44A1-B6FC-8EB9754439A8}" type="sibTrans" cxnId="{57F1F4A1-BBD2-4860-BE25-41E282510D21}">
      <dgm:prSet/>
      <dgm:spPr/>
    </dgm:pt>
    <dgm:pt modelId="{92BB5EFD-7255-4717-8B07-8DBBF57DCB5E}">
      <dgm:prSet phldrT="[Text]"/>
      <dgm:spPr/>
      <dgm:t>
        <a:bodyPr/>
        <a:lstStyle/>
        <a:p>
          <a:endParaRPr lang="en-GB" sz="2600" dirty="0"/>
        </a:p>
      </dgm:t>
    </dgm:pt>
    <dgm:pt modelId="{AEAC1CA3-240D-4309-B5C9-0431D079B542}" type="parTrans" cxnId="{05EB2B0A-455A-4563-8EEB-CB5289C97B2E}">
      <dgm:prSet/>
      <dgm:spPr/>
    </dgm:pt>
    <dgm:pt modelId="{10556EED-3F9B-4FC8-B012-B2201F89F0AB}" type="sibTrans" cxnId="{05EB2B0A-455A-4563-8EEB-CB5289C97B2E}">
      <dgm:prSet/>
      <dgm:spPr/>
    </dgm:pt>
    <dgm:pt modelId="{1E4A8600-6A0C-4544-BC8C-4AEA5A76F109}">
      <dgm:prSet phldrT="[Text]"/>
      <dgm:spPr/>
      <dgm:t>
        <a:bodyPr/>
        <a:lstStyle/>
        <a:p>
          <a:endParaRPr lang="en-GB" sz="2600" dirty="0"/>
        </a:p>
      </dgm:t>
    </dgm:pt>
    <dgm:pt modelId="{88589D72-24D6-4AB7-8D36-241E79290FA9}" type="parTrans" cxnId="{65F091C5-384A-4E5B-B8BC-E4B728E45477}">
      <dgm:prSet/>
      <dgm:spPr/>
    </dgm:pt>
    <dgm:pt modelId="{E0C1CF94-F7CD-4A39-9926-157AECD9E7DB}" type="sibTrans" cxnId="{65F091C5-384A-4E5B-B8BC-E4B728E45477}">
      <dgm:prSet/>
      <dgm:spPr/>
    </dgm:pt>
    <dgm:pt modelId="{901935ED-67DF-42D1-8B8D-BDA6B641CBB4}">
      <dgm:prSet phldrT="[Text]"/>
      <dgm:spPr/>
      <dgm:t>
        <a:bodyPr/>
        <a:lstStyle/>
        <a:p>
          <a:endParaRPr lang="en-GB" sz="2600" dirty="0"/>
        </a:p>
      </dgm:t>
    </dgm:pt>
    <dgm:pt modelId="{F41A79EB-40A8-48D7-85DB-EAF45B6A8FFD}" type="parTrans" cxnId="{85F1A6F8-1DDC-4AFB-91BC-4DA387403721}">
      <dgm:prSet/>
      <dgm:spPr/>
    </dgm:pt>
    <dgm:pt modelId="{656C2F7E-2B2F-4E38-B1B1-5F69315ABBA8}" type="sibTrans" cxnId="{85F1A6F8-1DDC-4AFB-91BC-4DA387403721}">
      <dgm:prSet/>
      <dgm:spPr/>
    </dgm:pt>
    <dgm:pt modelId="{F1FD9753-6A5A-4791-9FBF-D0113755FFBF}">
      <dgm:prSet phldrT="[Text]"/>
      <dgm:spPr/>
      <dgm:t>
        <a:bodyPr/>
        <a:lstStyle/>
        <a:p>
          <a:endParaRPr lang="en-GB" sz="3400" dirty="0"/>
        </a:p>
      </dgm:t>
    </dgm:pt>
    <dgm:pt modelId="{1DE6B0A0-3039-4B1C-9043-503C5548A942}" type="parTrans" cxnId="{F9930B2A-3A29-4F9B-B3CF-DCDE491E0287}">
      <dgm:prSet/>
      <dgm:spPr/>
    </dgm:pt>
    <dgm:pt modelId="{8A89A503-1F22-4AE7-A72D-BF22001DE65C}" type="sibTrans" cxnId="{F9930B2A-3A29-4F9B-B3CF-DCDE491E0287}">
      <dgm:prSet/>
      <dgm:spPr/>
    </dgm:pt>
    <dgm:pt modelId="{D1AB4B00-D61C-4AC6-9040-2E2CA479C60A}">
      <dgm:prSet phldrT="[Text]"/>
      <dgm:spPr/>
      <dgm:t>
        <a:bodyPr/>
        <a:lstStyle/>
        <a:p>
          <a:endParaRPr lang="en-GB" sz="3400" dirty="0"/>
        </a:p>
      </dgm:t>
    </dgm:pt>
    <dgm:pt modelId="{7AE8B99B-F9C7-4183-B3B9-5C5D0B0287F6}" type="parTrans" cxnId="{A306EAAC-7772-4FFD-AADA-E05F8EF751D0}">
      <dgm:prSet/>
      <dgm:spPr/>
    </dgm:pt>
    <dgm:pt modelId="{87580870-9919-4065-9BE7-7C5C0240FA20}" type="sibTrans" cxnId="{A306EAAC-7772-4FFD-AADA-E05F8EF751D0}">
      <dgm:prSet/>
      <dgm:spPr/>
    </dgm:pt>
    <dgm:pt modelId="{E6AD730A-A592-4339-AC41-7795AB94DAE2}">
      <dgm:prSet phldrT="[Text]"/>
      <dgm:spPr/>
      <dgm:t>
        <a:bodyPr/>
        <a:lstStyle/>
        <a:p>
          <a:endParaRPr lang="en-GB" sz="2600" dirty="0"/>
        </a:p>
      </dgm:t>
    </dgm:pt>
    <dgm:pt modelId="{45C6A07E-EBBA-4776-9351-2B9013104448}" type="parTrans" cxnId="{562F7268-D410-47AF-9664-605CC2132C05}">
      <dgm:prSet/>
      <dgm:spPr/>
    </dgm:pt>
    <dgm:pt modelId="{768403DA-2101-4A8F-81F7-895C4314F2F6}" type="sibTrans" cxnId="{562F7268-D410-47AF-9664-605CC2132C05}">
      <dgm:prSet/>
      <dgm:spPr/>
    </dgm:pt>
    <dgm:pt modelId="{947477A2-E957-4FC3-8CFA-29CF1E604734}" type="pres">
      <dgm:prSet presAssocID="{B8A62248-7B4B-4F82-BF83-79E79E5B9DDA}" presName="linear" presStyleCnt="0">
        <dgm:presLayoutVars>
          <dgm:dir/>
          <dgm:animLvl val="lvl"/>
          <dgm:resizeHandles val="exact"/>
        </dgm:presLayoutVars>
      </dgm:prSet>
      <dgm:spPr/>
    </dgm:pt>
    <dgm:pt modelId="{52595BE9-D917-4796-B190-655205F6A46A}" type="pres">
      <dgm:prSet presAssocID="{220CE7C5-8561-4E9E-9E3A-F56137B27313}" presName="parentLin" presStyleCnt="0"/>
      <dgm:spPr/>
    </dgm:pt>
    <dgm:pt modelId="{11754074-5C70-40A2-8E03-48A49B8198D4}" type="pres">
      <dgm:prSet presAssocID="{220CE7C5-8561-4E9E-9E3A-F56137B27313}" presName="parentLeftMargin" presStyleLbl="node1" presStyleIdx="0" presStyleCnt="1"/>
      <dgm:spPr/>
    </dgm:pt>
    <dgm:pt modelId="{9D1C7DF5-07B8-427C-B7FB-23277AF45F9F}" type="pres">
      <dgm:prSet presAssocID="{220CE7C5-8561-4E9E-9E3A-F56137B2731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65C3D7-C240-40D3-B228-E42CE23CF223}" type="pres">
      <dgm:prSet presAssocID="{220CE7C5-8561-4E9E-9E3A-F56137B27313}" presName="negativeSpace" presStyleCnt="0"/>
      <dgm:spPr/>
    </dgm:pt>
    <dgm:pt modelId="{D3B86A86-42E6-4C50-8481-FF7B159337BF}" type="pres">
      <dgm:prSet presAssocID="{220CE7C5-8561-4E9E-9E3A-F56137B2731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4EDE606-2815-4DAA-8A2B-66557BE15894}" srcId="{220CE7C5-8561-4E9E-9E3A-F56137B27313}" destId="{296DC665-7541-418F-B39B-5A60104BD833}" srcOrd="7" destOrd="0" parTransId="{3AB9D29E-BEEE-4C9A-9956-641F3730666A}" sibTransId="{0E7F39E3-8306-41A0-A7DA-7EAAE1011426}"/>
    <dgm:cxn modelId="{05EB2B0A-455A-4563-8EEB-CB5289C97B2E}" srcId="{220CE7C5-8561-4E9E-9E3A-F56137B27313}" destId="{92BB5EFD-7255-4717-8B07-8DBBF57DCB5E}" srcOrd="17" destOrd="0" parTransId="{AEAC1CA3-240D-4309-B5C9-0431D079B542}" sibTransId="{10556EED-3F9B-4FC8-B012-B2201F89F0AB}"/>
    <dgm:cxn modelId="{053FF80B-BC24-427D-A4E3-5AB53D9564F1}" type="presOf" srcId="{D1AB4B00-D61C-4AC6-9040-2E2CA479C60A}" destId="{D3B86A86-42E6-4C50-8481-FF7B159337BF}" srcOrd="0" destOrd="13" presId="urn:microsoft.com/office/officeart/2005/8/layout/list1"/>
    <dgm:cxn modelId="{D7E9F00C-0FB6-491F-ADD9-C7231FA708E0}" type="presOf" srcId="{923BDB56-0BEB-4F84-A9BA-B934C6D7A22F}" destId="{D3B86A86-42E6-4C50-8481-FF7B159337BF}" srcOrd="0" destOrd="5" presId="urn:microsoft.com/office/officeart/2005/8/layout/list1"/>
    <dgm:cxn modelId="{7630AD1F-132E-4092-874D-7CC24AE60CF4}" srcId="{220CE7C5-8561-4E9E-9E3A-F56137B27313}" destId="{99531053-D63A-4ED0-8C8E-8478B7714482}" srcOrd="8" destOrd="0" parTransId="{8EB5FFA9-1C10-4452-9F1C-17DB006BD9F0}" sibTransId="{F5202D8A-A380-46C9-AB58-A757B8C600DF}"/>
    <dgm:cxn modelId="{1B3E9422-DBF1-4F45-84D7-71BAAFB1C77E}" srcId="{220CE7C5-8561-4E9E-9E3A-F56137B27313}" destId="{790F69C0-30B4-4C0C-B88B-B19FFA90647F}" srcOrd="3" destOrd="0" parTransId="{B378D6E0-79B7-4154-B8C6-A18C16B24395}" sibTransId="{FCBFA351-2384-44FE-B092-9094DF5D6DCC}"/>
    <dgm:cxn modelId="{ECD7BB26-FBF2-496C-A9DD-7FB0B43ABFC4}" srcId="{220CE7C5-8561-4E9E-9E3A-F56137B27313}" destId="{09689678-711F-4411-A4F5-031C14304B4E}" srcOrd="9" destOrd="0" parTransId="{4DEE47F9-8588-4CB6-81BC-3930F9266FDD}" sibTransId="{C0AC416A-3BB1-4F72-8466-96E07D7A1A92}"/>
    <dgm:cxn modelId="{60242028-41D9-48A1-9880-1E239DE40733}" type="presOf" srcId="{58273C41-1F8A-44E5-9E66-1C3D432D4B1F}" destId="{D3B86A86-42E6-4C50-8481-FF7B159337BF}" srcOrd="0" destOrd="11" presId="urn:microsoft.com/office/officeart/2005/8/layout/list1"/>
    <dgm:cxn modelId="{F9930B2A-3A29-4F9B-B3CF-DCDE491E0287}" srcId="{220CE7C5-8561-4E9E-9E3A-F56137B27313}" destId="{F1FD9753-6A5A-4791-9FBF-D0113755FFBF}" srcOrd="14" destOrd="0" parTransId="{1DE6B0A0-3039-4B1C-9043-503C5548A942}" sibTransId="{8A89A503-1F22-4AE7-A72D-BF22001DE65C}"/>
    <dgm:cxn modelId="{1C84C32B-A467-4144-92F5-237E982F3AED}" srcId="{B8A62248-7B4B-4F82-BF83-79E79E5B9DDA}" destId="{220CE7C5-8561-4E9E-9E3A-F56137B27313}" srcOrd="0" destOrd="0" parTransId="{5F3ED1CF-A27E-459D-99CA-98BAA9097966}" sibTransId="{60B18D4E-99A2-40F7-AC96-FFE2CB87CBAE}"/>
    <dgm:cxn modelId="{F8662130-21B8-4DE4-AA66-C26AD765E57C}" srcId="{220CE7C5-8561-4E9E-9E3A-F56137B27313}" destId="{7FFE6607-663A-4168-AD24-DA577C8C7788}" srcOrd="6" destOrd="0" parTransId="{A1DF646B-3C5A-4CB5-BC18-A8F088BD7771}" sibTransId="{349AB4A1-32FF-44BA-A8B3-894675A1378C}"/>
    <dgm:cxn modelId="{442FCB31-B1E8-4DCC-A275-D37E90EFC05B}" type="presOf" srcId="{68936B68-A0A4-428B-BB3C-20BC6946E4CB}" destId="{D3B86A86-42E6-4C50-8481-FF7B159337BF}" srcOrd="0" destOrd="10" presId="urn:microsoft.com/office/officeart/2005/8/layout/list1"/>
    <dgm:cxn modelId="{E1884A35-8566-4303-9AC5-0AF1610C6D08}" srcId="{220CE7C5-8561-4E9E-9E3A-F56137B27313}" destId="{AE3CD4B8-C265-4EF8-A6BB-35E684AF1A30}" srcOrd="12" destOrd="0" parTransId="{55C89AD6-8497-4628-B192-D103E12D89C7}" sibTransId="{BBE6EFA5-EAD7-4B1B-97FA-A11D00A356C0}"/>
    <dgm:cxn modelId="{3CA0405B-C456-47B5-92AA-B76FA87832B7}" type="presOf" srcId="{220CE7C5-8561-4E9E-9E3A-F56137B27313}" destId="{9D1C7DF5-07B8-427C-B7FB-23277AF45F9F}" srcOrd="1" destOrd="0" presId="urn:microsoft.com/office/officeart/2005/8/layout/list1"/>
    <dgm:cxn modelId="{74E9C465-0F91-42F0-A0DC-01FFC4940DC7}" type="presOf" srcId="{D7F4C109-0B94-4134-9355-794EB6C3198C}" destId="{D3B86A86-42E6-4C50-8481-FF7B159337BF}" srcOrd="0" destOrd="0" presId="urn:microsoft.com/office/officeart/2005/8/layout/list1"/>
    <dgm:cxn modelId="{562F7268-D410-47AF-9664-605CC2132C05}" srcId="{220CE7C5-8561-4E9E-9E3A-F56137B27313}" destId="{E6AD730A-A592-4339-AC41-7795AB94DAE2}" srcOrd="18" destOrd="0" parTransId="{45C6A07E-EBBA-4776-9351-2B9013104448}" sibTransId="{768403DA-2101-4A8F-81F7-895C4314F2F6}"/>
    <dgm:cxn modelId="{BA868C74-B556-4C7E-AA1B-85D6E6F410C5}" type="presOf" srcId="{901935ED-67DF-42D1-8B8D-BDA6B641CBB4}" destId="{D3B86A86-42E6-4C50-8481-FF7B159337BF}" srcOrd="0" destOrd="15" presId="urn:microsoft.com/office/officeart/2005/8/layout/list1"/>
    <dgm:cxn modelId="{A9D8E577-D94A-49CA-A748-A77E9FBF8BF2}" srcId="{220CE7C5-8561-4E9E-9E3A-F56137B27313}" destId="{1B056603-0F62-48D9-A05E-054D890C5840}" srcOrd="4" destOrd="0" parTransId="{E146C8A8-6C17-48EE-85E5-F35B0A14E2B7}" sibTransId="{CD5E5857-10CE-41F1-BFEE-9125B7F4920A}"/>
    <dgm:cxn modelId="{0AB93A7F-96C7-4D75-A6F6-F9ACB4F584A4}" type="presOf" srcId="{1E4A8600-6A0C-4544-BC8C-4AEA5A76F109}" destId="{D3B86A86-42E6-4C50-8481-FF7B159337BF}" srcOrd="0" destOrd="16" presId="urn:microsoft.com/office/officeart/2005/8/layout/list1"/>
    <dgm:cxn modelId="{C0BAF180-4AF8-4927-A545-4D5D63307875}" srcId="{220CE7C5-8561-4E9E-9E3A-F56137B27313}" destId="{68936B68-A0A4-428B-BB3C-20BC6946E4CB}" srcOrd="10" destOrd="0" parTransId="{A0B415A9-4140-4B01-B7C1-923ABFA810B6}" sibTransId="{BD68CD9D-4B66-42C5-A8B1-64E59C679AC1}"/>
    <dgm:cxn modelId="{452AE58D-07D3-4C78-9CB3-2B59D755AE41}" type="presOf" srcId="{E6AD730A-A592-4339-AC41-7795AB94DAE2}" destId="{D3B86A86-42E6-4C50-8481-FF7B159337BF}" srcOrd="0" destOrd="18" presId="urn:microsoft.com/office/officeart/2005/8/layout/list1"/>
    <dgm:cxn modelId="{E47A6A92-154D-4AFE-96C1-50E8B589055E}" type="presOf" srcId="{6CBD77D3-F533-452B-9692-C5E12626B449}" destId="{D3B86A86-42E6-4C50-8481-FF7B159337BF}" srcOrd="0" destOrd="1" presId="urn:microsoft.com/office/officeart/2005/8/layout/list1"/>
    <dgm:cxn modelId="{C0155C93-5AA6-49C5-8B45-2736B9A52CA5}" type="presOf" srcId="{790F69C0-30B4-4C0C-B88B-B19FFA90647F}" destId="{D3B86A86-42E6-4C50-8481-FF7B159337BF}" srcOrd="0" destOrd="3" presId="urn:microsoft.com/office/officeart/2005/8/layout/list1"/>
    <dgm:cxn modelId="{D5D4E698-41D7-4D1C-B683-72ABBB882471}" type="presOf" srcId="{09689678-711F-4411-A4F5-031C14304B4E}" destId="{D3B86A86-42E6-4C50-8481-FF7B159337BF}" srcOrd="0" destOrd="9" presId="urn:microsoft.com/office/officeart/2005/8/layout/list1"/>
    <dgm:cxn modelId="{0231E99F-C045-4142-BF70-34012A653206}" type="presOf" srcId="{220CE7C5-8561-4E9E-9E3A-F56137B27313}" destId="{11754074-5C70-40A2-8E03-48A49B8198D4}" srcOrd="0" destOrd="0" presId="urn:microsoft.com/office/officeart/2005/8/layout/list1"/>
    <dgm:cxn modelId="{10262DA0-7E1E-49DE-A510-7A1CF10C12C7}" type="presOf" srcId="{1B056603-0F62-48D9-A05E-054D890C5840}" destId="{D3B86A86-42E6-4C50-8481-FF7B159337BF}" srcOrd="0" destOrd="4" presId="urn:microsoft.com/office/officeart/2005/8/layout/list1"/>
    <dgm:cxn modelId="{57F1F4A1-BBD2-4860-BE25-41E282510D21}" srcId="{220CE7C5-8561-4E9E-9E3A-F56137B27313}" destId="{58273C41-1F8A-44E5-9E66-1C3D432D4B1F}" srcOrd="11" destOrd="0" parTransId="{3A5A1B84-914D-4523-B7C8-8B292F898C3D}" sibTransId="{12DF4DA7-02A8-44A1-B6FC-8EB9754439A8}"/>
    <dgm:cxn modelId="{386AB8A5-0E67-4E82-8B21-E6E7D89278B9}" srcId="{220CE7C5-8561-4E9E-9E3A-F56137B27313}" destId="{760BDB57-C19C-4820-ACED-0C18F92630CD}" srcOrd="2" destOrd="0" parTransId="{B2245D1E-167A-4EA1-BAF3-7C70693015F3}" sibTransId="{BFCC759A-1B0F-481B-985C-1141C37F0450}"/>
    <dgm:cxn modelId="{236EE6A5-651D-4B4A-A71D-472022965C9A}" type="presOf" srcId="{99531053-D63A-4ED0-8C8E-8478B7714482}" destId="{D3B86A86-42E6-4C50-8481-FF7B159337BF}" srcOrd="0" destOrd="8" presId="urn:microsoft.com/office/officeart/2005/8/layout/list1"/>
    <dgm:cxn modelId="{DC8863A8-32E9-47CF-B90E-290771AE87E1}" type="presOf" srcId="{AE3CD4B8-C265-4EF8-A6BB-35E684AF1A30}" destId="{D3B86A86-42E6-4C50-8481-FF7B159337BF}" srcOrd="0" destOrd="12" presId="urn:microsoft.com/office/officeart/2005/8/layout/list1"/>
    <dgm:cxn modelId="{161AB1AC-7EA8-434C-B7DA-562C5D7EC566}" srcId="{220CE7C5-8561-4E9E-9E3A-F56137B27313}" destId="{D7F4C109-0B94-4134-9355-794EB6C3198C}" srcOrd="0" destOrd="0" parTransId="{592EABB5-E8BE-42F6-85A2-E2F5A6280EAF}" sibTransId="{7672D8CD-2530-4C03-95C1-DD6F4AB75C37}"/>
    <dgm:cxn modelId="{A306EAAC-7772-4FFD-AADA-E05F8EF751D0}" srcId="{220CE7C5-8561-4E9E-9E3A-F56137B27313}" destId="{D1AB4B00-D61C-4AC6-9040-2E2CA479C60A}" srcOrd="13" destOrd="0" parTransId="{7AE8B99B-F9C7-4183-B3B9-5C5D0B0287F6}" sibTransId="{87580870-9919-4065-9BE7-7C5C0240FA20}"/>
    <dgm:cxn modelId="{A2A9C4B9-269E-4918-8AF3-35154EA8D0D9}" type="presOf" srcId="{7FFE6607-663A-4168-AD24-DA577C8C7788}" destId="{D3B86A86-42E6-4C50-8481-FF7B159337BF}" srcOrd="0" destOrd="6" presId="urn:microsoft.com/office/officeart/2005/8/layout/list1"/>
    <dgm:cxn modelId="{27E6CDB9-40E7-4863-927E-54208A3B6CAC}" type="presOf" srcId="{92BB5EFD-7255-4717-8B07-8DBBF57DCB5E}" destId="{D3B86A86-42E6-4C50-8481-FF7B159337BF}" srcOrd="0" destOrd="17" presId="urn:microsoft.com/office/officeart/2005/8/layout/list1"/>
    <dgm:cxn modelId="{7B8989BB-FC6C-45EC-BE62-AB2028A5ACA3}" type="presOf" srcId="{296DC665-7541-418F-B39B-5A60104BD833}" destId="{D3B86A86-42E6-4C50-8481-FF7B159337BF}" srcOrd="0" destOrd="7" presId="urn:microsoft.com/office/officeart/2005/8/layout/list1"/>
    <dgm:cxn modelId="{479BF2BE-972E-454B-B20D-B667F19BC7F1}" type="presOf" srcId="{760BDB57-C19C-4820-ACED-0C18F92630CD}" destId="{D3B86A86-42E6-4C50-8481-FF7B159337BF}" srcOrd="0" destOrd="2" presId="urn:microsoft.com/office/officeart/2005/8/layout/list1"/>
    <dgm:cxn modelId="{65F091C5-384A-4E5B-B8BC-E4B728E45477}" srcId="{220CE7C5-8561-4E9E-9E3A-F56137B27313}" destId="{1E4A8600-6A0C-4544-BC8C-4AEA5A76F109}" srcOrd="16" destOrd="0" parTransId="{88589D72-24D6-4AB7-8D36-241E79290FA9}" sibTransId="{E0C1CF94-F7CD-4A39-9926-157AECD9E7DB}"/>
    <dgm:cxn modelId="{1B1DAAD4-FDAC-401D-ADA4-E7DEE7E1D545}" srcId="{220CE7C5-8561-4E9E-9E3A-F56137B27313}" destId="{6CBD77D3-F533-452B-9692-C5E12626B449}" srcOrd="1" destOrd="0" parTransId="{1B818E5B-40EA-4645-BF85-B9FA076AFA43}" sibTransId="{73D8B75C-30B9-4A55-88A1-7FAB1C6680DB}"/>
    <dgm:cxn modelId="{8FE905DB-06E7-4586-9782-BC4CED145A29}" type="presOf" srcId="{B8A62248-7B4B-4F82-BF83-79E79E5B9DDA}" destId="{947477A2-E957-4FC3-8CFA-29CF1E604734}" srcOrd="0" destOrd="0" presId="urn:microsoft.com/office/officeart/2005/8/layout/list1"/>
    <dgm:cxn modelId="{C9A81EDC-CE95-41ED-973F-4DF6D9C4D3F1}" srcId="{220CE7C5-8561-4E9E-9E3A-F56137B27313}" destId="{923BDB56-0BEB-4F84-A9BA-B934C6D7A22F}" srcOrd="5" destOrd="0" parTransId="{0DBDC1F9-2CFF-416E-9F08-9037DCDD7F1F}" sibTransId="{E74C99DA-B90F-427E-9B5C-4DE168BAD037}"/>
    <dgm:cxn modelId="{398577F1-2261-43FF-B87C-6E90B4B73070}" type="presOf" srcId="{F1FD9753-6A5A-4791-9FBF-D0113755FFBF}" destId="{D3B86A86-42E6-4C50-8481-FF7B159337BF}" srcOrd="0" destOrd="14" presId="urn:microsoft.com/office/officeart/2005/8/layout/list1"/>
    <dgm:cxn modelId="{85F1A6F8-1DDC-4AFB-91BC-4DA387403721}" srcId="{220CE7C5-8561-4E9E-9E3A-F56137B27313}" destId="{901935ED-67DF-42D1-8B8D-BDA6B641CBB4}" srcOrd="15" destOrd="0" parTransId="{F41A79EB-40A8-48D7-85DB-EAF45B6A8FFD}" sibTransId="{656C2F7E-2B2F-4E38-B1B1-5F69315ABBA8}"/>
    <dgm:cxn modelId="{224CF5CC-0300-4160-9E00-795C3B3552BE}" type="presParOf" srcId="{947477A2-E957-4FC3-8CFA-29CF1E604734}" destId="{52595BE9-D917-4796-B190-655205F6A46A}" srcOrd="0" destOrd="0" presId="urn:microsoft.com/office/officeart/2005/8/layout/list1"/>
    <dgm:cxn modelId="{74DDD779-E015-4379-AA85-5F337FC37139}" type="presParOf" srcId="{52595BE9-D917-4796-B190-655205F6A46A}" destId="{11754074-5C70-40A2-8E03-48A49B8198D4}" srcOrd="0" destOrd="0" presId="urn:microsoft.com/office/officeart/2005/8/layout/list1"/>
    <dgm:cxn modelId="{374FE2B3-7DA1-44EB-8C27-7D16D351FB7C}" type="presParOf" srcId="{52595BE9-D917-4796-B190-655205F6A46A}" destId="{9D1C7DF5-07B8-427C-B7FB-23277AF45F9F}" srcOrd="1" destOrd="0" presId="urn:microsoft.com/office/officeart/2005/8/layout/list1"/>
    <dgm:cxn modelId="{6A5D412E-C539-49FA-B0A2-C0BAC9EAD360}" type="presParOf" srcId="{947477A2-E957-4FC3-8CFA-29CF1E604734}" destId="{0B65C3D7-C240-40D3-B228-E42CE23CF223}" srcOrd="1" destOrd="0" presId="urn:microsoft.com/office/officeart/2005/8/layout/list1"/>
    <dgm:cxn modelId="{87F260A7-C816-45B8-9AE1-AEC9729CED53}" type="presParOf" srcId="{947477A2-E957-4FC3-8CFA-29CF1E604734}" destId="{D3B86A86-42E6-4C50-8481-FF7B159337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220CE7C5-8561-4E9E-9E3A-F56137B27313}">
      <dgm:prSet phldrT="[Text]"/>
      <dgm:spPr/>
      <dgm:t>
        <a:bodyPr/>
        <a:lstStyle/>
        <a:p>
          <a:r>
            <a:rPr lang="en-GB" dirty="0" err="1"/>
            <a:t>Predicción</a:t>
          </a:r>
          <a:r>
            <a:rPr lang="en-GB" dirty="0"/>
            <a:t> del canal por el que se ha </a:t>
          </a:r>
          <a:r>
            <a:rPr lang="en-GB" dirty="0" err="1"/>
            <a:t>realizado</a:t>
          </a:r>
          <a:r>
            <a:rPr lang="en-GB" dirty="0"/>
            <a:t> una </a:t>
          </a:r>
          <a:r>
            <a:rPr lang="en-GB" dirty="0" err="1"/>
            <a:t>reclamación</a:t>
          </a:r>
        </a:p>
      </dgm:t>
    </dgm:pt>
    <dgm:pt modelId="{5F3ED1CF-A27E-459D-99CA-98BAA9097966}" type="parTrans" cxnId="{1C84C32B-A467-4144-92F5-237E982F3AED}">
      <dgm:prSet/>
      <dgm:spPr/>
      <dgm:t>
        <a:bodyPr/>
        <a:lstStyle/>
        <a:p>
          <a:endParaRPr lang="en-GB"/>
        </a:p>
      </dgm:t>
    </dgm:pt>
    <dgm:pt modelId="{60B18D4E-99A2-40F7-AC96-FFE2CB87CBAE}" type="sibTrans" cxnId="{1C84C32B-A467-4144-92F5-237E982F3AED}">
      <dgm:prSet/>
      <dgm:spPr/>
      <dgm:t>
        <a:bodyPr/>
        <a:lstStyle/>
        <a:p>
          <a:endParaRPr lang="en-GB"/>
        </a:p>
      </dgm:t>
    </dgm:pt>
    <dgm:pt modelId="{D7F4C109-0B94-4134-9355-794EB6C3198C}">
      <dgm:prSet phldrT="[Text]"/>
      <dgm:spPr/>
      <dgm:t>
        <a:bodyPr/>
        <a:lstStyle/>
        <a:p>
          <a:endParaRPr lang="en-GB" sz="2600" dirty="0"/>
        </a:p>
      </dgm:t>
    </dgm:pt>
    <dgm:pt modelId="{592EABB5-E8BE-42F6-85A2-E2F5A6280EAF}" type="parTrans" cxnId="{161AB1AC-7EA8-434C-B7DA-562C5D7EC566}">
      <dgm:prSet/>
      <dgm:spPr/>
    </dgm:pt>
    <dgm:pt modelId="{7672D8CD-2530-4C03-95C1-DD6F4AB75C37}" type="sibTrans" cxnId="{161AB1AC-7EA8-434C-B7DA-562C5D7EC566}">
      <dgm:prSet/>
      <dgm:spPr/>
    </dgm:pt>
    <dgm:pt modelId="{34133A0E-0A39-4969-BAE9-5C7CF76AFD9F}">
      <dgm:prSet phldrT="[Text]"/>
      <dgm:spPr/>
      <dgm:t>
        <a:bodyPr/>
        <a:lstStyle/>
        <a:p>
          <a:r>
            <a:rPr lang="en-GB" sz="2600" dirty="0" err="1"/>
            <a:t>Exactitud</a:t>
          </a:r>
          <a:r>
            <a:rPr lang="en-GB" sz="2600" dirty="0"/>
            <a:t> (ACC): 0.81</a:t>
          </a:r>
        </a:p>
      </dgm:t>
    </dgm:pt>
    <dgm:pt modelId="{2B42A3DD-B8E2-479C-905D-8C41640B1EE3}" type="parTrans" cxnId="{BA37DA99-89A0-4838-BDC5-D4DFD5D1A7B7}">
      <dgm:prSet/>
      <dgm:spPr/>
    </dgm:pt>
    <dgm:pt modelId="{E77154C5-9249-487C-9ABB-6427C5E80B8F}" type="sibTrans" cxnId="{BA37DA99-89A0-4838-BDC5-D4DFD5D1A7B7}">
      <dgm:prSet/>
      <dgm:spPr/>
    </dgm:pt>
    <dgm:pt modelId="{6D516396-F401-40DE-8AF2-672CD188A8AF}">
      <dgm:prSet phldrT="[Text]"/>
      <dgm:spPr/>
      <dgm:t>
        <a:bodyPr/>
        <a:lstStyle/>
        <a:p>
          <a:r>
            <a:rPr lang="en-GB" sz="2600" b="1" dirty="0"/>
            <a:t>Gradient-boosted Tree Classifier</a:t>
          </a:r>
        </a:p>
      </dgm:t>
    </dgm:pt>
    <dgm:pt modelId="{D94FD367-2006-4CD7-A0DC-902DCC12C566}" type="parTrans" cxnId="{89F29164-8939-4E31-BB94-8DA8B6A0DC1B}">
      <dgm:prSet/>
      <dgm:spPr/>
    </dgm:pt>
    <dgm:pt modelId="{6DF25D0E-53F2-4FFC-8FDD-1243965DA37D}" type="sibTrans" cxnId="{89F29164-8939-4E31-BB94-8DA8B6A0DC1B}">
      <dgm:prSet/>
      <dgm:spPr/>
    </dgm:pt>
    <dgm:pt modelId="{AA024328-E155-424E-A80E-BA78E1C50F18}">
      <dgm:prSet phldrT="[Text]"/>
      <dgm:spPr/>
      <dgm:t>
        <a:bodyPr/>
        <a:lstStyle/>
        <a:p>
          <a:r>
            <a:rPr lang="en-GB" sz="2600" dirty="0"/>
            <a:t>Error de </a:t>
          </a:r>
          <a:r>
            <a:rPr lang="en-GB" sz="2600" dirty="0" err="1"/>
            <a:t>clasificació́n</a:t>
          </a:r>
          <a:r>
            <a:rPr lang="en-GB" sz="2600" dirty="0"/>
            <a:t> ( ERR): 0.19</a:t>
          </a:r>
        </a:p>
      </dgm:t>
    </dgm:pt>
    <dgm:pt modelId="{F3350911-EDFD-4437-B02E-C1B25503102A}" type="parTrans" cxnId="{D7DA5F7F-F1C5-440C-A934-BEA1A25A7D07}">
      <dgm:prSet/>
      <dgm:spPr/>
    </dgm:pt>
    <dgm:pt modelId="{7CAFAF76-5868-488C-9FE1-7D8CBAC3E86E}" type="sibTrans" cxnId="{D7DA5F7F-F1C5-440C-A934-BEA1A25A7D07}">
      <dgm:prSet/>
      <dgm:spPr/>
    </dgm:pt>
    <dgm:pt modelId="{46FC4DBF-8A6B-497A-9594-4CC3D46D96AB}">
      <dgm:prSet phldrT="[Text]"/>
      <dgm:spPr/>
      <dgm:t>
        <a:bodyPr/>
        <a:lstStyle/>
        <a:p>
          <a:r>
            <a:rPr lang="en-GB" sz="2600" dirty="0" err="1"/>
            <a:t>Tasa</a:t>
          </a:r>
          <a:r>
            <a:rPr lang="en-GB" sz="2600" dirty="0"/>
            <a:t> de </a:t>
          </a:r>
          <a:r>
            <a:rPr lang="en-GB" sz="2600" dirty="0" err="1"/>
            <a:t>verdaderos</a:t>
          </a:r>
          <a:r>
            <a:rPr lang="en-GB" sz="2600" dirty="0"/>
            <a:t> </a:t>
          </a:r>
          <a:r>
            <a:rPr lang="en-GB" sz="2600" dirty="0" err="1"/>
            <a:t>positivos</a:t>
          </a:r>
          <a:r>
            <a:rPr lang="en-GB" sz="2600" dirty="0"/>
            <a:t> o </a:t>
          </a:r>
          <a:r>
            <a:rPr lang="en-GB" sz="2600" dirty="0" err="1"/>
            <a:t>sensibilidad</a:t>
          </a:r>
          <a:r>
            <a:rPr lang="en-GB" sz="2600" dirty="0"/>
            <a:t> (TPR | REC): 0.78 </a:t>
          </a:r>
        </a:p>
      </dgm:t>
    </dgm:pt>
    <dgm:pt modelId="{B58C9352-D526-4D36-9F67-9D3BB5934252}" type="parTrans" cxnId="{C76E8981-0B47-454F-A805-C32FFFC685AF}">
      <dgm:prSet/>
      <dgm:spPr/>
    </dgm:pt>
    <dgm:pt modelId="{FB298B5D-9791-4E22-87D5-6044EAFCACD2}" type="sibTrans" cxnId="{C76E8981-0B47-454F-A805-C32FFFC685AF}">
      <dgm:prSet/>
      <dgm:spPr/>
    </dgm:pt>
    <dgm:pt modelId="{62E145A2-53DE-4A5C-940A-0FE2E53C9D99}">
      <dgm:prSet phldrT="[Text]"/>
      <dgm:spPr/>
      <dgm:t>
        <a:bodyPr/>
        <a:lstStyle/>
        <a:p>
          <a:r>
            <a:rPr lang="en-GB" sz="2600" dirty="0" err="1"/>
            <a:t>Tasa</a:t>
          </a:r>
          <a:r>
            <a:rPr lang="en-GB" sz="2600" dirty="0"/>
            <a:t> de </a:t>
          </a:r>
          <a:r>
            <a:rPr lang="en-GB" sz="2600" dirty="0" err="1"/>
            <a:t>verdaderos</a:t>
          </a:r>
          <a:r>
            <a:rPr lang="en-GB" sz="2600" dirty="0"/>
            <a:t> </a:t>
          </a:r>
          <a:r>
            <a:rPr lang="en-GB" sz="2600" dirty="0" err="1"/>
            <a:t>negativos</a:t>
          </a:r>
          <a:r>
            <a:rPr lang="en-GB" sz="2600" dirty="0"/>
            <a:t> (FPR): 0.16</a:t>
          </a:r>
        </a:p>
      </dgm:t>
    </dgm:pt>
    <dgm:pt modelId="{857DA9C9-93E0-4E6C-A336-1FBC5E0CBC28}" type="parTrans" cxnId="{F18FD6E0-5747-437A-8DF8-312AF887F857}">
      <dgm:prSet/>
      <dgm:spPr/>
    </dgm:pt>
    <dgm:pt modelId="{770D198C-4976-481B-BB19-61E67659D030}" type="sibTrans" cxnId="{F18FD6E0-5747-437A-8DF8-312AF887F857}">
      <dgm:prSet/>
      <dgm:spPr/>
    </dgm:pt>
    <dgm:pt modelId="{DFC5EAB9-B91E-4E1D-B79D-A884E11EB89C}">
      <dgm:prSet phldrT="[Text]"/>
      <dgm:spPr/>
      <dgm:t>
        <a:bodyPr/>
        <a:lstStyle/>
        <a:p>
          <a:r>
            <a:rPr lang="en-GB" sz="2600" dirty="0" err="1"/>
            <a:t>Precisión</a:t>
          </a:r>
          <a:r>
            <a:rPr lang="en-GB" sz="2600" dirty="0"/>
            <a:t>(PRE)): 0.83</a:t>
          </a:r>
        </a:p>
      </dgm:t>
    </dgm:pt>
    <dgm:pt modelId="{60DE0EBA-A44E-4C3A-82F1-94E662D8F674}" type="parTrans" cxnId="{2D3D658F-1D54-462D-9F20-CA1D1B7378DB}">
      <dgm:prSet/>
      <dgm:spPr/>
    </dgm:pt>
    <dgm:pt modelId="{BCB79880-FD81-4E4E-BCBA-8942612D793D}" type="sibTrans" cxnId="{2D3D658F-1D54-462D-9F20-CA1D1B7378DB}">
      <dgm:prSet/>
      <dgm:spPr/>
    </dgm:pt>
    <dgm:pt modelId="{A6481878-D294-4D63-BDAC-5DA6EA821A4C}">
      <dgm:prSet phldrT="[Text]"/>
      <dgm:spPr/>
      <dgm:t>
        <a:bodyPr/>
        <a:lstStyle/>
        <a:p>
          <a:r>
            <a:rPr lang="en-GB" sz="2600" dirty="0" err="1"/>
            <a:t>Especificidad</a:t>
          </a:r>
          <a:r>
            <a:rPr lang="en-GB" sz="2600" dirty="0"/>
            <a:t>(SPE): 0.84</a:t>
          </a:r>
        </a:p>
      </dgm:t>
    </dgm:pt>
    <dgm:pt modelId="{746C6D3A-4DA5-40B6-9FFE-3849335E60EE}" type="parTrans" cxnId="{C13D208A-81D1-4092-A9C6-832504642512}">
      <dgm:prSet/>
      <dgm:spPr/>
    </dgm:pt>
    <dgm:pt modelId="{B6DAB940-E518-4B6A-8256-A2368E5A2732}" type="sibTrans" cxnId="{C13D208A-81D1-4092-A9C6-832504642512}">
      <dgm:prSet/>
      <dgm:spPr/>
    </dgm:pt>
    <dgm:pt modelId="{B83756FF-3FF4-4EE3-BE24-BD833983725E}">
      <dgm:prSet phldrT="[Text]"/>
      <dgm:spPr/>
      <dgm:t>
        <a:bodyPr/>
        <a:lstStyle/>
        <a:p>
          <a:r>
            <a:rPr lang="en-GB" sz="2600" dirty="0"/>
            <a:t>F1: 0.80</a:t>
          </a:r>
        </a:p>
      </dgm:t>
    </dgm:pt>
    <dgm:pt modelId="{0F95B1EF-39FD-424A-80D9-2DE04602279A}" type="parTrans" cxnId="{C4EAB292-EFC9-45F7-9CE1-A77825640ACA}">
      <dgm:prSet/>
      <dgm:spPr/>
    </dgm:pt>
    <dgm:pt modelId="{ED6671BB-854C-4326-9D81-617AF5D8E7EB}" type="sibTrans" cxnId="{C4EAB292-EFC9-45F7-9CE1-A77825640ACA}">
      <dgm:prSet/>
      <dgm:spPr/>
    </dgm:pt>
    <dgm:pt modelId="{83281BFB-6B40-49C0-B864-A60737BA03B7}">
      <dgm:prSet phldrT="[Text]"/>
      <dgm:spPr/>
      <dgm:t>
        <a:bodyPr/>
        <a:lstStyle/>
        <a:p>
          <a:r>
            <a:rPr lang="en-GB" sz="2600" dirty="0" err="1"/>
            <a:t>Área</a:t>
          </a:r>
          <a:r>
            <a:rPr lang="en-GB" sz="2600" dirty="0"/>
            <a:t> bajo la </a:t>
          </a:r>
          <a:r>
            <a:rPr lang="en-GB" sz="2600" dirty="0" err="1"/>
            <a:t>curva</a:t>
          </a:r>
          <a:r>
            <a:rPr lang="en-GB" sz="2600" dirty="0"/>
            <a:t> ROC: 0.89 </a:t>
          </a:r>
        </a:p>
      </dgm:t>
    </dgm:pt>
    <dgm:pt modelId="{DE9FE780-464D-4B48-900A-81D72BF8F8B9}" type="parTrans" cxnId="{48D30314-5B7F-45B5-8A91-A089F64FCEB2}">
      <dgm:prSet/>
      <dgm:spPr/>
    </dgm:pt>
    <dgm:pt modelId="{74E8AD1B-A09B-4CA5-AC45-E000C6394150}" type="sibTrans" cxnId="{48D30314-5B7F-45B5-8A91-A089F64FCEB2}">
      <dgm:prSet/>
      <dgm:spPr/>
    </dgm:pt>
    <dgm:pt modelId="{947477A2-E957-4FC3-8CFA-29CF1E604734}" type="pres">
      <dgm:prSet presAssocID="{B8A62248-7B4B-4F82-BF83-79E79E5B9DDA}" presName="linear" presStyleCnt="0">
        <dgm:presLayoutVars>
          <dgm:dir/>
          <dgm:animLvl val="lvl"/>
          <dgm:resizeHandles val="exact"/>
        </dgm:presLayoutVars>
      </dgm:prSet>
      <dgm:spPr/>
    </dgm:pt>
    <dgm:pt modelId="{52595BE9-D917-4796-B190-655205F6A46A}" type="pres">
      <dgm:prSet presAssocID="{220CE7C5-8561-4E9E-9E3A-F56137B27313}" presName="parentLin" presStyleCnt="0"/>
      <dgm:spPr/>
    </dgm:pt>
    <dgm:pt modelId="{11754074-5C70-40A2-8E03-48A49B8198D4}" type="pres">
      <dgm:prSet presAssocID="{220CE7C5-8561-4E9E-9E3A-F56137B27313}" presName="parentLeftMargin" presStyleLbl="node1" presStyleIdx="0" presStyleCnt="1"/>
      <dgm:spPr/>
    </dgm:pt>
    <dgm:pt modelId="{9D1C7DF5-07B8-427C-B7FB-23277AF45F9F}" type="pres">
      <dgm:prSet presAssocID="{220CE7C5-8561-4E9E-9E3A-F56137B2731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65C3D7-C240-40D3-B228-E42CE23CF223}" type="pres">
      <dgm:prSet presAssocID="{220CE7C5-8561-4E9E-9E3A-F56137B27313}" presName="negativeSpace" presStyleCnt="0"/>
      <dgm:spPr/>
    </dgm:pt>
    <dgm:pt modelId="{D3B86A86-42E6-4C50-8481-FF7B159337BF}" type="pres">
      <dgm:prSet presAssocID="{220CE7C5-8561-4E9E-9E3A-F56137B2731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8D30314-5B7F-45B5-8A91-A089F64FCEB2}" srcId="{6D516396-F401-40DE-8AF2-672CD188A8AF}" destId="{83281BFB-6B40-49C0-B864-A60737BA03B7}" srcOrd="7" destOrd="0" parTransId="{DE9FE780-464D-4B48-900A-81D72BF8F8B9}" sibTransId="{74E8AD1B-A09B-4CA5-AC45-E000C6394150}"/>
    <dgm:cxn modelId="{D4454A1C-2F47-477D-82FD-D8A4B05C7396}" type="presOf" srcId="{46FC4DBF-8A6B-497A-9594-4CC3D46D96AB}" destId="{D3B86A86-42E6-4C50-8481-FF7B159337BF}" srcOrd="0" destOrd="3" presId="urn:microsoft.com/office/officeart/2005/8/layout/list1"/>
    <dgm:cxn modelId="{1C84C32B-A467-4144-92F5-237E982F3AED}" srcId="{B8A62248-7B4B-4F82-BF83-79E79E5B9DDA}" destId="{220CE7C5-8561-4E9E-9E3A-F56137B27313}" srcOrd="0" destOrd="0" parTransId="{5F3ED1CF-A27E-459D-99CA-98BAA9097966}" sibTransId="{60B18D4E-99A2-40F7-AC96-FFE2CB87CBAE}"/>
    <dgm:cxn modelId="{3CA0405B-C456-47B5-92AA-B76FA87832B7}" type="presOf" srcId="{220CE7C5-8561-4E9E-9E3A-F56137B27313}" destId="{9D1C7DF5-07B8-427C-B7FB-23277AF45F9F}" srcOrd="1" destOrd="0" presId="urn:microsoft.com/office/officeart/2005/8/layout/list1"/>
    <dgm:cxn modelId="{89F29164-8939-4E31-BB94-8DA8B6A0DC1B}" srcId="{220CE7C5-8561-4E9E-9E3A-F56137B27313}" destId="{6D516396-F401-40DE-8AF2-672CD188A8AF}" srcOrd="0" destOrd="0" parTransId="{D94FD367-2006-4CD7-A0DC-902DCC12C566}" sibTransId="{6DF25D0E-53F2-4FFC-8FDD-1243965DA37D}"/>
    <dgm:cxn modelId="{C16ADB6B-8807-466E-BF4A-F1CB368542A9}" type="presOf" srcId="{34133A0E-0A39-4969-BAE9-5C7CF76AFD9F}" destId="{D3B86A86-42E6-4C50-8481-FF7B159337BF}" srcOrd="0" destOrd="1" presId="urn:microsoft.com/office/officeart/2005/8/layout/list1"/>
    <dgm:cxn modelId="{30B5DA59-EA90-49F3-8C42-7C9584A5D887}" type="presOf" srcId="{AA024328-E155-424E-A80E-BA78E1C50F18}" destId="{D3B86A86-42E6-4C50-8481-FF7B159337BF}" srcOrd="0" destOrd="2" presId="urn:microsoft.com/office/officeart/2005/8/layout/list1"/>
    <dgm:cxn modelId="{693FBF7D-C980-4582-BD21-151465DC1C09}" type="presOf" srcId="{DFC5EAB9-B91E-4E1D-B79D-A884E11EB89C}" destId="{D3B86A86-42E6-4C50-8481-FF7B159337BF}" srcOrd="0" destOrd="5" presId="urn:microsoft.com/office/officeart/2005/8/layout/list1"/>
    <dgm:cxn modelId="{D7DA5F7F-F1C5-440C-A934-BEA1A25A7D07}" srcId="{6D516396-F401-40DE-8AF2-672CD188A8AF}" destId="{AA024328-E155-424E-A80E-BA78E1C50F18}" srcOrd="1" destOrd="0" parTransId="{F3350911-EDFD-4437-B02E-C1B25503102A}" sibTransId="{7CAFAF76-5868-488C-9FE1-7D8CBAC3E86E}"/>
    <dgm:cxn modelId="{C76E8981-0B47-454F-A805-C32FFFC685AF}" srcId="{6D516396-F401-40DE-8AF2-672CD188A8AF}" destId="{46FC4DBF-8A6B-497A-9594-4CC3D46D96AB}" srcOrd="2" destOrd="0" parTransId="{B58C9352-D526-4D36-9F67-9D3BB5934252}" sibTransId="{FB298B5D-9791-4E22-87D5-6044EAFCACD2}"/>
    <dgm:cxn modelId="{AD589A82-4ECF-479D-BCA1-833ABBF9BF88}" type="presOf" srcId="{B83756FF-3FF4-4EE3-BE24-BD833983725E}" destId="{D3B86A86-42E6-4C50-8481-FF7B159337BF}" srcOrd="0" destOrd="7" presId="urn:microsoft.com/office/officeart/2005/8/layout/list1"/>
    <dgm:cxn modelId="{C13D208A-81D1-4092-A9C6-832504642512}" srcId="{6D516396-F401-40DE-8AF2-672CD188A8AF}" destId="{A6481878-D294-4D63-BDAC-5DA6EA821A4C}" srcOrd="5" destOrd="0" parTransId="{746C6D3A-4DA5-40B6-9FFE-3849335E60EE}" sibTransId="{B6DAB940-E518-4B6A-8256-A2368E5A2732}"/>
    <dgm:cxn modelId="{2D3D658F-1D54-462D-9F20-CA1D1B7378DB}" srcId="{6D516396-F401-40DE-8AF2-672CD188A8AF}" destId="{DFC5EAB9-B91E-4E1D-B79D-A884E11EB89C}" srcOrd="4" destOrd="0" parTransId="{60DE0EBA-A44E-4C3A-82F1-94E662D8F674}" sibTransId="{BCB79880-FD81-4E4E-BCBA-8942612D793D}"/>
    <dgm:cxn modelId="{6D365090-731C-44DD-BCDC-8DC1BCBB9B84}" type="presOf" srcId="{62E145A2-53DE-4A5C-940A-0FE2E53C9D99}" destId="{D3B86A86-42E6-4C50-8481-FF7B159337BF}" srcOrd="0" destOrd="4" presId="urn:microsoft.com/office/officeart/2005/8/layout/list1"/>
    <dgm:cxn modelId="{C4EAB292-EFC9-45F7-9CE1-A77825640ACA}" srcId="{6D516396-F401-40DE-8AF2-672CD188A8AF}" destId="{B83756FF-3FF4-4EE3-BE24-BD833983725E}" srcOrd="6" destOrd="0" parTransId="{0F95B1EF-39FD-424A-80D9-2DE04602279A}" sibTransId="{ED6671BB-854C-4326-9D81-617AF5D8E7EB}"/>
    <dgm:cxn modelId="{BA37DA99-89A0-4838-BDC5-D4DFD5D1A7B7}" srcId="{6D516396-F401-40DE-8AF2-672CD188A8AF}" destId="{34133A0E-0A39-4969-BAE9-5C7CF76AFD9F}" srcOrd="0" destOrd="0" parTransId="{2B42A3DD-B8E2-479C-905D-8C41640B1EE3}" sibTransId="{E77154C5-9249-487C-9ABB-6427C5E80B8F}"/>
    <dgm:cxn modelId="{7911679E-099A-408A-B2F6-C05698C9A952}" type="presOf" srcId="{D7F4C109-0B94-4134-9355-794EB6C3198C}" destId="{D3B86A86-42E6-4C50-8481-FF7B159337BF}" srcOrd="0" destOrd="9" presId="urn:microsoft.com/office/officeart/2005/8/layout/list1"/>
    <dgm:cxn modelId="{0231E99F-C045-4142-BF70-34012A653206}" type="presOf" srcId="{220CE7C5-8561-4E9E-9E3A-F56137B27313}" destId="{11754074-5C70-40A2-8E03-48A49B8198D4}" srcOrd="0" destOrd="0" presId="urn:microsoft.com/office/officeart/2005/8/layout/list1"/>
    <dgm:cxn modelId="{0E68F1A9-D71F-46B3-AC73-48F5D4207DB1}" type="presOf" srcId="{6D516396-F401-40DE-8AF2-672CD188A8AF}" destId="{D3B86A86-42E6-4C50-8481-FF7B159337BF}" srcOrd="0" destOrd="0" presId="urn:microsoft.com/office/officeart/2005/8/layout/list1"/>
    <dgm:cxn modelId="{161AB1AC-7EA8-434C-B7DA-562C5D7EC566}" srcId="{220CE7C5-8561-4E9E-9E3A-F56137B27313}" destId="{D7F4C109-0B94-4134-9355-794EB6C3198C}" srcOrd="1" destOrd="0" parTransId="{592EABB5-E8BE-42F6-85A2-E2F5A6280EAF}" sibTransId="{7672D8CD-2530-4C03-95C1-DD6F4AB75C37}"/>
    <dgm:cxn modelId="{51F437D8-BB8A-45E8-B362-AAEA32C3A8F5}" type="presOf" srcId="{83281BFB-6B40-49C0-B864-A60737BA03B7}" destId="{D3B86A86-42E6-4C50-8481-FF7B159337BF}" srcOrd="0" destOrd="8" presId="urn:microsoft.com/office/officeart/2005/8/layout/list1"/>
    <dgm:cxn modelId="{8FE905DB-06E7-4586-9782-BC4CED145A29}" type="presOf" srcId="{B8A62248-7B4B-4F82-BF83-79E79E5B9DDA}" destId="{947477A2-E957-4FC3-8CFA-29CF1E604734}" srcOrd="0" destOrd="0" presId="urn:microsoft.com/office/officeart/2005/8/layout/list1"/>
    <dgm:cxn modelId="{F18FD6E0-5747-437A-8DF8-312AF887F857}" srcId="{6D516396-F401-40DE-8AF2-672CD188A8AF}" destId="{62E145A2-53DE-4A5C-940A-0FE2E53C9D99}" srcOrd="3" destOrd="0" parTransId="{857DA9C9-93E0-4E6C-A336-1FBC5E0CBC28}" sibTransId="{770D198C-4976-481B-BB19-61E67659D030}"/>
    <dgm:cxn modelId="{E3C1DAFA-99EF-4FA7-871E-568C6EF1EACC}" type="presOf" srcId="{A6481878-D294-4D63-BDAC-5DA6EA821A4C}" destId="{D3B86A86-42E6-4C50-8481-FF7B159337BF}" srcOrd="0" destOrd="6" presId="urn:microsoft.com/office/officeart/2005/8/layout/list1"/>
    <dgm:cxn modelId="{224CF5CC-0300-4160-9E00-795C3B3552BE}" type="presParOf" srcId="{947477A2-E957-4FC3-8CFA-29CF1E604734}" destId="{52595BE9-D917-4796-B190-655205F6A46A}" srcOrd="0" destOrd="0" presId="urn:microsoft.com/office/officeart/2005/8/layout/list1"/>
    <dgm:cxn modelId="{74DDD779-E015-4379-AA85-5F337FC37139}" type="presParOf" srcId="{52595BE9-D917-4796-B190-655205F6A46A}" destId="{11754074-5C70-40A2-8E03-48A49B8198D4}" srcOrd="0" destOrd="0" presId="urn:microsoft.com/office/officeart/2005/8/layout/list1"/>
    <dgm:cxn modelId="{374FE2B3-7DA1-44EB-8C27-7D16D351FB7C}" type="presParOf" srcId="{52595BE9-D917-4796-B190-655205F6A46A}" destId="{9D1C7DF5-07B8-427C-B7FB-23277AF45F9F}" srcOrd="1" destOrd="0" presId="urn:microsoft.com/office/officeart/2005/8/layout/list1"/>
    <dgm:cxn modelId="{6A5D412E-C539-49FA-B0A2-C0BAC9EAD360}" type="presParOf" srcId="{947477A2-E957-4FC3-8CFA-29CF1E604734}" destId="{0B65C3D7-C240-40D3-B228-E42CE23CF223}" srcOrd="1" destOrd="0" presId="urn:microsoft.com/office/officeart/2005/8/layout/list1"/>
    <dgm:cxn modelId="{87F260A7-C816-45B8-9AE1-AEC9729CED53}" type="presParOf" srcId="{947477A2-E957-4FC3-8CFA-29CF1E604734}" destId="{D3B86A86-42E6-4C50-8481-FF7B159337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220CE7C5-8561-4E9E-9E3A-F56137B27313}">
      <dgm:prSet phldrT="[Text]"/>
      <dgm:spPr/>
      <dgm:t>
        <a:bodyPr/>
        <a:lstStyle/>
        <a:p>
          <a:r>
            <a:rPr lang="en-GB" dirty="0" err="1"/>
            <a:t>Predicción</a:t>
          </a:r>
          <a:r>
            <a:rPr lang="en-GB" dirty="0"/>
            <a:t> del canal por el que se ha </a:t>
          </a:r>
          <a:r>
            <a:rPr lang="en-GB" dirty="0" err="1"/>
            <a:t>realizado</a:t>
          </a:r>
          <a:r>
            <a:rPr lang="en-GB" dirty="0"/>
            <a:t> una </a:t>
          </a:r>
          <a:r>
            <a:rPr lang="en-GB" dirty="0" err="1"/>
            <a:t>reclamación</a:t>
          </a:r>
        </a:p>
      </dgm:t>
    </dgm:pt>
    <dgm:pt modelId="{5F3ED1CF-A27E-459D-99CA-98BAA9097966}" type="parTrans" cxnId="{1C84C32B-A467-4144-92F5-237E982F3AED}">
      <dgm:prSet/>
      <dgm:spPr/>
      <dgm:t>
        <a:bodyPr/>
        <a:lstStyle/>
        <a:p>
          <a:endParaRPr lang="en-GB"/>
        </a:p>
      </dgm:t>
    </dgm:pt>
    <dgm:pt modelId="{60B18D4E-99A2-40F7-AC96-FFE2CB87CBAE}" type="sibTrans" cxnId="{1C84C32B-A467-4144-92F5-237E982F3AED}">
      <dgm:prSet/>
      <dgm:spPr/>
      <dgm:t>
        <a:bodyPr/>
        <a:lstStyle/>
        <a:p>
          <a:endParaRPr lang="en-GB"/>
        </a:p>
      </dgm:t>
    </dgm:pt>
    <dgm:pt modelId="{D7F4C109-0B94-4134-9355-794EB6C3198C}">
      <dgm:prSet phldrT="[Text]"/>
      <dgm:spPr/>
      <dgm:t>
        <a:bodyPr/>
        <a:lstStyle/>
        <a:p>
          <a:endParaRPr lang="en-GB" sz="2600" dirty="0"/>
        </a:p>
      </dgm:t>
    </dgm:pt>
    <dgm:pt modelId="{592EABB5-E8BE-42F6-85A2-E2F5A6280EAF}" type="parTrans" cxnId="{161AB1AC-7EA8-434C-B7DA-562C5D7EC566}">
      <dgm:prSet/>
      <dgm:spPr/>
    </dgm:pt>
    <dgm:pt modelId="{7672D8CD-2530-4C03-95C1-DD6F4AB75C37}" type="sibTrans" cxnId="{161AB1AC-7EA8-434C-B7DA-562C5D7EC566}">
      <dgm:prSet/>
      <dgm:spPr/>
    </dgm:pt>
    <dgm:pt modelId="{790F69C0-30B4-4C0C-B88B-B19FFA90647F}">
      <dgm:prSet phldrT="[Text]"/>
      <dgm:spPr/>
      <dgm:t>
        <a:bodyPr/>
        <a:lstStyle/>
        <a:p>
          <a:endParaRPr lang="en-GB" sz="2600" dirty="0"/>
        </a:p>
      </dgm:t>
    </dgm:pt>
    <dgm:pt modelId="{B378D6E0-79B7-4154-B8C6-A18C16B24395}" type="parTrans" cxnId="{1B3E9422-DBF1-4F45-84D7-71BAAFB1C77E}">
      <dgm:prSet/>
      <dgm:spPr/>
    </dgm:pt>
    <dgm:pt modelId="{FCBFA351-2384-44FE-B092-9094DF5D6DCC}" type="sibTrans" cxnId="{1B3E9422-DBF1-4F45-84D7-71BAAFB1C77E}">
      <dgm:prSet/>
      <dgm:spPr/>
    </dgm:pt>
    <dgm:pt modelId="{760BDB57-C19C-4820-ACED-0C18F92630CD}">
      <dgm:prSet phldrT="[Text]"/>
      <dgm:spPr/>
      <dgm:t>
        <a:bodyPr/>
        <a:lstStyle/>
        <a:p>
          <a:endParaRPr lang="en-GB" sz="2600" dirty="0"/>
        </a:p>
      </dgm:t>
    </dgm:pt>
    <dgm:pt modelId="{B2245D1E-167A-4EA1-BAF3-7C70693015F3}" type="parTrans" cxnId="{386AB8A5-0E67-4E82-8B21-E6E7D89278B9}">
      <dgm:prSet/>
      <dgm:spPr/>
    </dgm:pt>
    <dgm:pt modelId="{BFCC759A-1B0F-481B-985C-1141C37F0450}" type="sibTrans" cxnId="{386AB8A5-0E67-4E82-8B21-E6E7D89278B9}">
      <dgm:prSet/>
      <dgm:spPr/>
    </dgm:pt>
    <dgm:pt modelId="{6CBD77D3-F533-452B-9692-C5E12626B449}">
      <dgm:prSet phldrT="[Text]"/>
      <dgm:spPr/>
      <dgm:t>
        <a:bodyPr/>
        <a:lstStyle/>
        <a:p>
          <a:endParaRPr lang="en-GB" sz="2600" dirty="0"/>
        </a:p>
      </dgm:t>
    </dgm:pt>
    <dgm:pt modelId="{1B818E5B-40EA-4645-BF85-B9FA076AFA43}" type="parTrans" cxnId="{1B1DAAD4-FDAC-401D-ADA4-E7DEE7E1D545}">
      <dgm:prSet/>
      <dgm:spPr/>
    </dgm:pt>
    <dgm:pt modelId="{73D8B75C-30B9-4A55-88A1-7FAB1C6680DB}" type="sibTrans" cxnId="{1B1DAAD4-FDAC-401D-ADA4-E7DEE7E1D545}">
      <dgm:prSet/>
      <dgm:spPr/>
    </dgm:pt>
    <dgm:pt modelId="{923BDB56-0BEB-4F84-A9BA-B934C6D7A22F}">
      <dgm:prSet phldrT="[Text]"/>
      <dgm:spPr/>
      <dgm:t>
        <a:bodyPr/>
        <a:lstStyle/>
        <a:p>
          <a:endParaRPr lang="en-GB" sz="2600" dirty="0"/>
        </a:p>
      </dgm:t>
    </dgm:pt>
    <dgm:pt modelId="{0DBDC1F9-2CFF-416E-9F08-9037DCDD7F1F}" type="parTrans" cxnId="{C9A81EDC-CE95-41ED-973F-4DF6D9C4D3F1}">
      <dgm:prSet/>
      <dgm:spPr/>
    </dgm:pt>
    <dgm:pt modelId="{E74C99DA-B90F-427E-9B5C-4DE168BAD037}" type="sibTrans" cxnId="{C9A81EDC-CE95-41ED-973F-4DF6D9C4D3F1}">
      <dgm:prSet/>
      <dgm:spPr/>
    </dgm:pt>
    <dgm:pt modelId="{1B056603-0F62-48D9-A05E-054D890C5840}">
      <dgm:prSet phldrT="[Text]"/>
      <dgm:spPr/>
      <dgm:t>
        <a:bodyPr/>
        <a:lstStyle/>
        <a:p>
          <a:endParaRPr lang="en-GB" sz="2600" dirty="0"/>
        </a:p>
      </dgm:t>
    </dgm:pt>
    <dgm:pt modelId="{E146C8A8-6C17-48EE-85E5-F35B0A14E2B7}" type="parTrans" cxnId="{A9D8E577-D94A-49CA-A748-A77E9FBF8BF2}">
      <dgm:prSet/>
      <dgm:spPr/>
    </dgm:pt>
    <dgm:pt modelId="{CD5E5857-10CE-41F1-BFEE-9125B7F4920A}" type="sibTrans" cxnId="{A9D8E577-D94A-49CA-A748-A77E9FBF8BF2}">
      <dgm:prSet/>
      <dgm:spPr/>
    </dgm:pt>
    <dgm:pt modelId="{7FFE6607-663A-4168-AD24-DA577C8C7788}">
      <dgm:prSet phldrT="[Text]"/>
      <dgm:spPr/>
      <dgm:t>
        <a:bodyPr/>
        <a:lstStyle/>
        <a:p>
          <a:endParaRPr lang="en-GB" sz="2600" dirty="0"/>
        </a:p>
      </dgm:t>
    </dgm:pt>
    <dgm:pt modelId="{A1DF646B-3C5A-4CB5-BC18-A8F088BD7771}" type="parTrans" cxnId="{F8662130-21B8-4DE4-AA66-C26AD765E57C}">
      <dgm:prSet/>
      <dgm:spPr/>
    </dgm:pt>
    <dgm:pt modelId="{349AB4A1-32FF-44BA-A8B3-894675A1378C}" type="sibTrans" cxnId="{F8662130-21B8-4DE4-AA66-C26AD765E57C}">
      <dgm:prSet/>
      <dgm:spPr/>
    </dgm:pt>
    <dgm:pt modelId="{99531053-D63A-4ED0-8C8E-8478B7714482}">
      <dgm:prSet phldrT="[Text]"/>
      <dgm:spPr/>
      <dgm:t>
        <a:bodyPr/>
        <a:lstStyle/>
        <a:p>
          <a:endParaRPr lang="en-GB" sz="2600" dirty="0"/>
        </a:p>
      </dgm:t>
    </dgm:pt>
    <dgm:pt modelId="{8EB5FFA9-1C10-4452-9F1C-17DB006BD9F0}" type="parTrans" cxnId="{7630AD1F-132E-4092-874D-7CC24AE60CF4}">
      <dgm:prSet/>
      <dgm:spPr/>
    </dgm:pt>
    <dgm:pt modelId="{F5202D8A-A380-46C9-AB58-A757B8C600DF}" type="sibTrans" cxnId="{7630AD1F-132E-4092-874D-7CC24AE60CF4}">
      <dgm:prSet/>
      <dgm:spPr/>
    </dgm:pt>
    <dgm:pt modelId="{296DC665-7541-418F-B39B-5A60104BD833}">
      <dgm:prSet phldrT="[Text]"/>
      <dgm:spPr/>
      <dgm:t>
        <a:bodyPr/>
        <a:lstStyle/>
        <a:p>
          <a:endParaRPr lang="en-GB" sz="2600" dirty="0"/>
        </a:p>
      </dgm:t>
    </dgm:pt>
    <dgm:pt modelId="{3AB9D29E-BEEE-4C9A-9956-641F3730666A}" type="parTrans" cxnId="{14EDE606-2815-4DAA-8A2B-66557BE15894}">
      <dgm:prSet/>
      <dgm:spPr/>
    </dgm:pt>
    <dgm:pt modelId="{0E7F39E3-8306-41A0-A7DA-7EAAE1011426}" type="sibTrans" cxnId="{14EDE606-2815-4DAA-8A2B-66557BE15894}">
      <dgm:prSet/>
      <dgm:spPr/>
    </dgm:pt>
    <dgm:pt modelId="{68936B68-A0A4-428B-BB3C-20BC6946E4CB}">
      <dgm:prSet phldrT="[Text]"/>
      <dgm:spPr/>
      <dgm:t>
        <a:bodyPr/>
        <a:lstStyle/>
        <a:p>
          <a:endParaRPr lang="en-GB" sz="2600" dirty="0"/>
        </a:p>
      </dgm:t>
    </dgm:pt>
    <dgm:pt modelId="{A0B415A9-4140-4B01-B7C1-923ABFA810B6}" type="parTrans" cxnId="{C0BAF180-4AF8-4927-A545-4D5D63307875}">
      <dgm:prSet/>
      <dgm:spPr/>
    </dgm:pt>
    <dgm:pt modelId="{BD68CD9D-4B66-42C5-A8B1-64E59C679AC1}" type="sibTrans" cxnId="{C0BAF180-4AF8-4927-A545-4D5D63307875}">
      <dgm:prSet/>
      <dgm:spPr/>
    </dgm:pt>
    <dgm:pt modelId="{09689678-711F-4411-A4F5-031C14304B4E}">
      <dgm:prSet phldrT="[Text]"/>
      <dgm:spPr/>
      <dgm:t>
        <a:bodyPr/>
        <a:lstStyle/>
        <a:p>
          <a:endParaRPr lang="en-GB" sz="2600" dirty="0"/>
        </a:p>
      </dgm:t>
    </dgm:pt>
    <dgm:pt modelId="{4DEE47F9-8588-4CB6-81BC-3930F9266FDD}" type="parTrans" cxnId="{ECD7BB26-FBF2-496C-A9DD-7FB0B43ABFC4}">
      <dgm:prSet/>
      <dgm:spPr/>
    </dgm:pt>
    <dgm:pt modelId="{C0AC416A-3BB1-4F72-8466-96E07D7A1A92}" type="sibTrans" cxnId="{ECD7BB26-FBF2-496C-A9DD-7FB0B43ABFC4}">
      <dgm:prSet/>
      <dgm:spPr/>
    </dgm:pt>
    <dgm:pt modelId="{AE3CD4B8-C265-4EF8-A6BB-35E684AF1A30}">
      <dgm:prSet phldrT="[Text]"/>
      <dgm:spPr/>
      <dgm:t>
        <a:bodyPr/>
        <a:lstStyle/>
        <a:p>
          <a:endParaRPr lang="en-GB" sz="2600" dirty="0"/>
        </a:p>
      </dgm:t>
    </dgm:pt>
    <dgm:pt modelId="{55C89AD6-8497-4628-B192-D103E12D89C7}" type="parTrans" cxnId="{E1884A35-8566-4303-9AC5-0AF1610C6D08}">
      <dgm:prSet/>
      <dgm:spPr/>
    </dgm:pt>
    <dgm:pt modelId="{BBE6EFA5-EAD7-4B1B-97FA-A11D00A356C0}" type="sibTrans" cxnId="{E1884A35-8566-4303-9AC5-0AF1610C6D08}">
      <dgm:prSet/>
      <dgm:spPr/>
    </dgm:pt>
    <dgm:pt modelId="{58273C41-1F8A-44E5-9E66-1C3D432D4B1F}">
      <dgm:prSet phldrT="[Text]"/>
      <dgm:spPr/>
      <dgm:t>
        <a:bodyPr/>
        <a:lstStyle/>
        <a:p>
          <a:endParaRPr lang="en-GB" sz="2600" dirty="0"/>
        </a:p>
      </dgm:t>
    </dgm:pt>
    <dgm:pt modelId="{3A5A1B84-914D-4523-B7C8-8B292F898C3D}" type="parTrans" cxnId="{57F1F4A1-BBD2-4860-BE25-41E282510D21}">
      <dgm:prSet/>
      <dgm:spPr/>
    </dgm:pt>
    <dgm:pt modelId="{12DF4DA7-02A8-44A1-B6FC-8EB9754439A8}" type="sibTrans" cxnId="{57F1F4A1-BBD2-4860-BE25-41E282510D21}">
      <dgm:prSet/>
      <dgm:spPr/>
    </dgm:pt>
    <dgm:pt modelId="{92BB5EFD-7255-4717-8B07-8DBBF57DCB5E}">
      <dgm:prSet phldrT="[Text]"/>
      <dgm:spPr/>
      <dgm:t>
        <a:bodyPr/>
        <a:lstStyle/>
        <a:p>
          <a:endParaRPr lang="en-GB" sz="2600" dirty="0"/>
        </a:p>
      </dgm:t>
    </dgm:pt>
    <dgm:pt modelId="{AEAC1CA3-240D-4309-B5C9-0431D079B542}" type="parTrans" cxnId="{05EB2B0A-455A-4563-8EEB-CB5289C97B2E}">
      <dgm:prSet/>
      <dgm:spPr/>
    </dgm:pt>
    <dgm:pt modelId="{10556EED-3F9B-4FC8-B012-B2201F89F0AB}" type="sibTrans" cxnId="{05EB2B0A-455A-4563-8EEB-CB5289C97B2E}">
      <dgm:prSet/>
      <dgm:spPr/>
    </dgm:pt>
    <dgm:pt modelId="{1E4A8600-6A0C-4544-BC8C-4AEA5A76F109}">
      <dgm:prSet phldrT="[Text]"/>
      <dgm:spPr/>
      <dgm:t>
        <a:bodyPr/>
        <a:lstStyle/>
        <a:p>
          <a:endParaRPr lang="en-GB" sz="2600" dirty="0"/>
        </a:p>
      </dgm:t>
    </dgm:pt>
    <dgm:pt modelId="{88589D72-24D6-4AB7-8D36-241E79290FA9}" type="parTrans" cxnId="{65F091C5-384A-4E5B-B8BC-E4B728E45477}">
      <dgm:prSet/>
      <dgm:spPr/>
    </dgm:pt>
    <dgm:pt modelId="{E0C1CF94-F7CD-4A39-9926-157AECD9E7DB}" type="sibTrans" cxnId="{65F091C5-384A-4E5B-B8BC-E4B728E45477}">
      <dgm:prSet/>
      <dgm:spPr/>
    </dgm:pt>
    <dgm:pt modelId="{901935ED-67DF-42D1-8B8D-BDA6B641CBB4}">
      <dgm:prSet phldrT="[Text]"/>
      <dgm:spPr/>
      <dgm:t>
        <a:bodyPr/>
        <a:lstStyle/>
        <a:p>
          <a:endParaRPr lang="en-GB" sz="2600" dirty="0"/>
        </a:p>
      </dgm:t>
    </dgm:pt>
    <dgm:pt modelId="{F41A79EB-40A8-48D7-85DB-EAF45B6A8FFD}" type="parTrans" cxnId="{85F1A6F8-1DDC-4AFB-91BC-4DA387403721}">
      <dgm:prSet/>
      <dgm:spPr/>
    </dgm:pt>
    <dgm:pt modelId="{656C2F7E-2B2F-4E38-B1B1-5F69315ABBA8}" type="sibTrans" cxnId="{85F1A6F8-1DDC-4AFB-91BC-4DA387403721}">
      <dgm:prSet/>
      <dgm:spPr/>
    </dgm:pt>
    <dgm:pt modelId="{F1FD9753-6A5A-4791-9FBF-D0113755FFBF}">
      <dgm:prSet phldrT="[Text]"/>
      <dgm:spPr/>
      <dgm:t>
        <a:bodyPr/>
        <a:lstStyle/>
        <a:p>
          <a:endParaRPr lang="en-GB" sz="3400" dirty="0"/>
        </a:p>
      </dgm:t>
    </dgm:pt>
    <dgm:pt modelId="{1DE6B0A0-3039-4B1C-9043-503C5548A942}" type="parTrans" cxnId="{F9930B2A-3A29-4F9B-B3CF-DCDE491E0287}">
      <dgm:prSet/>
      <dgm:spPr/>
    </dgm:pt>
    <dgm:pt modelId="{8A89A503-1F22-4AE7-A72D-BF22001DE65C}" type="sibTrans" cxnId="{F9930B2A-3A29-4F9B-B3CF-DCDE491E0287}">
      <dgm:prSet/>
      <dgm:spPr/>
    </dgm:pt>
    <dgm:pt modelId="{D1AB4B00-D61C-4AC6-9040-2E2CA479C60A}">
      <dgm:prSet phldrT="[Text]"/>
      <dgm:spPr/>
      <dgm:t>
        <a:bodyPr/>
        <a:lstStyle/>
        <a:p>
          <a:endParaRPr lang="en-GB" sz="3400" dirty="0"/>
        </a:p>
      </dgm:t>
    </dgm:pt>
    <dgm:pt modelId="{7AE8B99B-F9C7-4183-B3B9-5C5D0B0287F6}" type="parTrans" cxnId="{A306EAAC-7772-4FFD-AADA-E05F8EF751D0}">
      <dgm:prSet/>
      <dgm:spPr/>
    </dgm:pt>
    <dgm:pt modelId="{87580870-9919-4065-9BE7-7C5C0240FA20}" type="sibTrans" cxnId="{A306EAAC-7772-4FFD-AADA-E05F8EF751D0}">
      <dgm:prSet/>
      <dgm:spPr/>
    </dgm:pt>
    <dgm:pt modelId="{E6AD730A-A592-4339-AC41-7795AB94DAE2}">
      <dgm:prSet phldrT="[Text]"/>
      <dgm:spPr/>
      <dgm:t>
        <a:bodyPr/>
        <a:lstStyle/>
        <a:p>
          <a:endParaRPr lang="en-GB" sz="2600" dirty="0"/>
        </a:p>
      </dgm:t>
    </dgm:pt>
    <dgm:pt modelId="{45C6A07E-EBBA-4776-9351-2B9013104448}" type="parTrans" cxnId="{562F7268-D410-47AF-9664-605CC2132C05}">
      <dgm:prSet/>
      <dgm:spPr/>
    </dgm:pt>
    <dgm:pt modelId="{768403DA-2101-4A8F-81F7-895C4314F2F6}" type="sibTrans" cxnId="{562F7268-D410-47AF-9664-605CC2132C05}">
      <dgm:prSet/>
      <dgm:spPr/>
    </dgm:pt>
    <dgm:pt modelId="{947477A2-E957-4FC3-8CFA-29CF1E604734}" type="pres">
      <dgm:prSet presAssocID="{B8A62248-7B4B-4F82-BF83-79E79E5B9DDA}" presName="linear" presStyleCnt="0">
        <dgm:presLayoutVars>
          <dgm:dir/>
          <dgm:animLvl val="lvl"/>
          <dgm:resizeHandles val="exact"/>
        </dgm:presLayoutVars>
      </dgm:prSet>
      <dgm:spPr/>
    </dgm:pt>
    <dgm:pt modelId="{52595BE9-D917-4796-B190-655205F6A46A}" type="pres">
      <dgm:prSet presAssocID="{220CE7C5-8561-4E9E-9E3A-F56137B27313}" presName="parentLin" presStyleCnt="0"/>
      <dgm:spPr/>
    </dgm:pt>
    <dgm:pt modelId="{11754074-5C70-40A2-8E03-48A49B8198D4}" type="pres">
      <dgm:prSet presAssocID="{220CE7C5-8561-4E9E-9E3A-F56137B27313}" presName="parentLeftMargin" presStyleLbl="node1" presStyleIdx="0" presStyleCnt="1"/>
      <dgm:spPr/>
    </dgm:pt>
    <dgm:pt modelId="{9D1C7DF5-07B8-427C-B7FB-23277AF45F9F}" type="pres">
      <dgm:prSet presAssocID="{220CE7C5-8561-4E9E-9E3A-F56137B2731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65C3D7-C240-40D3-B228-E42CE23CF223}" type="pres">
      <dgm:prSet presAssocID="{220CE7C5-8561-4E9E-9E3A-F56137B27313}" presName="negativeSpace" presStyleCnt="0"/>
      <dgm:spPr/>
    </dgm:pt>
    <dgm:pt modelId="{D3B86A86-42E6-4C50-8481-FF7B159337BF}" type="pres">
      <dgm:prSet presAssocID="{220CE7C5-8561-4E9E-9E3A-F56137B2731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4EDE606-2815-4DAA-8A2B-66557BE15894}" srcId="{220CE7C5-8561-4E9E-9E3A-F56137B27313}" destId="{296DC665-7541-418F-B39B-5A60104BD833}" srcOrd="7" destOrd="0" parTransId="{3AB9D29E-BEEE-4C9A-9956-641F3730666A}" sibTransId="{0E7F39E3-8306-41A0-A7DA-7EAAE1011426}"/>
    <dgm:cxn modelId="{05EB2B0A-455A-4563-8EEB-CB5289C97B2E}" srcId="{220CE7C5-8561-4E9E-9E3A-F56137B27313}" destId="{92BB5EFD-7255-4717-8B07-8DBBF57DCB5E}" srcOrd="17" destOrd="0" parTransId="{AEAC1CA3-240D-4309-B5C9-0431D079B542}" sibTransId="{10556EED-3F9B-4FC8-B012-B2201F89F0AB}"/>
    <dgm:cxn modelId="{053FF80B-BC24-427D-A4E3-5AB53D9564F1}" type="presOf" srcId="{D1AB4B00-D61C-4AC6-9040-2E2CA479C60A}" destId="{D3B86A86-42E6-4C50-8481-FF7B159337BF}" srcOrd="0" destOrd="13" presId="urn:microsoft.com/office/officeart/2005/8/layout/list1"/>
    <dgm:cxn modelId="{D7E9F00C-0FB6-491F-ADD9-C7231FA708E0}" type="presOf" srcId="{923BDB56-0BEB-4F84-A9BA-B934C6D7A22F}" destId="{D3B86A86-42E6-4C50-8481-FF7B159337BF}" srcOrd="0" destOrd="5" presId="urn:microsoft.com/office/officeart/2005/8/layout/list1"/>
    <dgm:cxn modelId="{7630AD1F-132E-4092-874D-7CC24AE60CF4}" srcId="{220CE7C5-8561-4E9E-9E3A-F56137B27313}" destId="{99531053-D63A-4ED0-8C8E-8478B7714482}" srcOrd="8" destOrd="0" parTransId="{8EB5FFA9-1C10-4452-9F1C-17DB006BD9F0}" sibTransId="{F5202D8A-A380-46C9-AB58-A757B8C600DF}"/>
    <dgm:cxn modelId="{1B3E9422-DBF1-4F45-84D7-71BAAFB1C77E}" srcId="{220CE7C5-8561-4E9E-9E3A-F56137B27313}" destId="{790F69C0-30B4-4C0C-B88B-B19FFA90647F}" srcOrd="3" destOrd="0" parTransId="{B378D6E0-79B7-4154-B8C6-A18C16B24395}" sibTransId="{FCBFA351-2384-44FE-B092-9094DF5D6DCC}"/>
    <dgm:cxn modelId="{ECD7BB26-FBF2-496C-A9DD-7FB0B43ABFC4}" srcId="{220CE7C5-8561-4E9E-9E3A-F56137B27313}" destId="{09689678-711F-4411-A4F5-031C14304B4E}" srcOrd="9" destOrd="0" parTransId="{4DEE47F9-8588-4CB6-81BC-3930F9266FDD}" sibTransId="{C0AC416A-3BB1-4F72-8466-96E07D7A1A92}"/>
    <dgm:cxn modelId="{60242028-41D9-48A1-9880-1E239DE40733}" type="presOf" srcId="{58273C41-1F8A-44E5-9E66-1C3D432D4B1F}" destId="{D3B86A86-42E6-4C50-8481-FF7B159337BF}" srcOrd="0" destOrd="11" presId="urn:microsoft.com/office/officeart/2005/8/layout/list1"/>
    <dgm:cxn modelId="{F9930B2A-3A29-4F9B-B3CF-DCDE491E0287}" srcId="{220CE7C5-8561-4E9E-9E3A-F56137B27313}" destId="{F1FD9753-6A5A-4791-9FBF-D0113755FFBF}" srcOrd="14" destOrd="0" parTransId="{1DE6B0A0-3039-4B1C-9043-503C5548A942}" sibTransId="{8A89A503-1F22-4AE7-A72D-BF22001DE65C}"/>
    <dgm:cxn modelId="{1C84C32B-A467-4144-92F5-237E982F3AED}" srcId="{B8A62248-7B4B-4F82-BF83-79E79E5B9DDA}" destId="{220CE7C5-8561-4E9E-9E3A-F56137B27313}" srcOrd="0" destOrd="0" parTransId="{5F3ED1CF-A27E-459D-99CA-98BAA9097966}" sibTransId="{60B18D4E-99A2-40F7-AC96-FFE2CB87CBAE}"/>
    <dgm:cxn modelId="{F8662130-21B8-4DE4-AA66-C26AD765E57C}" srcId="{220CE7C5-8561-4E9E-9E3A-F56137B27313}" destId="{7FFE6607-663A-4168-AD24-DA577C8C7788}" srcOrd="6" destOrd="0" parTransId="{A1DF646B-3C5A-4CB5-BC18-A8F088BD7771}" sibTransId="{349AB4A1-32FF-44BA-A8B3-894675A1378C}"/>
    <dgm:cxn modelId="{442FCB31-B1E8-4DCC-A275-D37E90EFC05B}" type="presOf" srcId="{68936B68-A0A4-428B-BB3C-20BC6946E4CB}" destId="{D3B86A86-42E6-4C50-8481-FF7B159337BF}" srcOrd="0" destOrd="10" presId="urn:microsoft.com/office/officeart/2005/8/layout/list1"/>
    <dgm:cxn modelId="{E1884A35-8566-4303-9AC5-0AF1610C6D08}" srcId="{220CE7C5-8561-4E9E-9E3A-F56137B27313}" destId="{AE3CD4B8-C265-4EF8-A6BB-35E684AF1A30}" srcOrd="12" destOrd="0" parTransId="{55C89AD6-8497-4628-B192-D103E12D89C7}" sibTransId="{BBE6EFA5-EAD7-4B1B-97FA-A11D00A356C0}"/>
    <dgm:cxn modelId="{3CA0405B-C456-47B5-92AA-B76FA87832B7}" type="presOf" srcId="{220CE7C5-8561-4E9E-9E3A-F56137B27313}" destId="{9D1C7DF5-07B8-427C-B7FB-23277AF45F9F}" srcOrd="1" destOrd="0" presId="urn:microsoft.com/office/officeart/2005/8/layout/list1"/>
    <dgm:cxn modelId="{74E9C465-0F91-42F0-A0DC-01FFC4940DC7}" type="presOf" srcId="{D7F4C109-0B94-4134-9355-794EB6C3198C}" destId="{D3B86A86-42E6-4C50-8481-FF7B159337BF}" srcOrd="0" destOrd="0" presId="urn:microsoft.com/office/officeart/2005/8/layout/list1"/>
    <dgm:cxn modelId="{562F7268-D410-47AF-9664-605CC2132C05}" srcId="{220CE7C5-8561-4E9E-9E3A-F56137B27313}" destId="{E6AD730A-A592-4339-AC41-7795AB94DAE2}" srcOrd="18" destOrd="0" parTransId="{45C6A07E-EBBA-4776-9351-2B9013104448}" sibTransId="{768403DA-2101-4A8F-81F7-895C4314F2F6}"/>
    <dgm:cxn modelId="{BA868C74-B556-4C7E-AA1B-85D6E6F410C5}" type="presOf" srcId="{901935ED-67DF-42D1-8B8D-BDA6B641CBB4}" destId="{D3B86A86-42E6-4C50-8481-FF7B159337BF}" srcOrd="0" destOrd="15" presId="urn:microsoft.com/office/officeart/2005/8/layout/list1"/>
    <dgm:cxn modelId="{A9D8E577-D94A-49CA-A748-A77E9FBF8BF2}" srcId="{220CE7C5-8561-4E9E-9E3A-F56137B27313}" destId="{1B056603-0F62-48D9-A05E-054D890C5840}" srcOrd="4" destOrd="0" parTransId="{E146C8A8-6C17-48EE-85E5-F35B0A14E2B7}" sibTransId="{CD5E5857-10CE-41F1-BFEE-9125B7F4920A}"/>
    <dgm:cxn modelId="{0AB93A7F-96C7-4D75-A6F6-F9ACB4F584A4}" type="presOf" srcId="{1E4A8600-6A0C-4544-BC8C-4AEA5A76F109}" destId="{D3B86A86-42E6-4C50-8481-FF7B159337BF}" srcOrd="0" destOrd="16" presId="urn:microsoft.com/office/officeart/2005/8/layout/list1"/>
    <dgm:cxn modelId="{C0BAF180-4AF8-4927-A545-4D5D63307875}" srcId="{220CE7C5-8561-4E9E-9E3A-F56137B27313}" destId="{68936B68-A0A4-428B-BB3C-20BC6946E4CB}" srcOrd="10" destOrd="0" parTransId="{A0B415A9-4140-4B01-B7C1-923ABFA810B6}" sibTransId="{BD68CD9D-4B66-42C5-A8B1-64E59C679AC1}"/>
    <dgm:cxn modelId="{452AE58D-07D3-4C78-9CB3-2B59D755AE41}" type="presOf" srcId="{E6AD730A-A592-4339-AC41-7795AB94DAE2}" destId="{D3B86A86-42E6-4C50-8481-FF7B159337BF}" srcOrd="0" destOrd="18" presId="urn:microsoft.com/office/officeart/2005/8/layout/list1"/>
    <dgm:cxn modelId="{E47A6A92-154D-4AFE-96C1-50E8B589055E}" type="presOf" srcId="{6CBD77D3-F533-452B-9692-C5E12626B449}" destId="{D3B86A86-42E6-4C50-8481-FF7B159337BF}" srcOrd="0" destOrd="1" presId="urn:microsoft.com/office/officeart/2005/8/layout/list1"/>
    <dgm:cxn modelId="{C0155C93-5AA6-49C5-8B45-2736B9A52CA5}" type="presOf" srcId="{790F69C0-30B4-4C0C-B88B-B19FFA90647F}" destId="{D3B86A86-42E6-4C50-8481-FF7B159337BF}" srcOrd="0" destOrd="3" presId="urn:microsoft.com/office/officeart/2005/8/layout/list1"/>
    <dgm:cxn modelId="{D5D4E698-41D7-4D1C-B683-72ABBB882471}" type="presOf" srcId="{09689678-711F-4411-A4F5-031C14304B4E}" destId="{D3B86A86-42E6-4C50-8481-FF7B159337BF}" srcOrd="0" destOrd="9" presId="urn:microsoft.com/office/officeart/2005/8/layout/list1"/>
    <dgm:cxn modelId="{0231E99F-C045-4142-BF70-34012A653206}" type="presOf" srcId="{220CE7C5-8561-4E9E-9E3A-F56137B27313}" destId="{11754074-5C70-40A2-8E03-48A49B8198D4}" srcOrd="0" destOrd="0" presId="urn:microsoft.com/office/officeart/2005/8/layout/list1"/>
    <dgm:cxn modelId="{10262DA0-7E1E-49DE-A510-7A1CF10C12C7}" type="presOf" srcId="{1B056603-0F62-48D9-A05E-054D890C5840}" destId="{D3B86A86-42E6-4C50-8481-FF7B159337BF}" srcOrd="0" destOrd="4" presId="urn:microsoft.com/office/officeart/2005/8/layout/list1"/>
    <dgm:cxn modelId="{57F1F4A1-BBD2-4860-BE25-41E282510D21}" srcId="{220CE7C5-8561-4E9E-9E3A-F56137B27313}" destId="{58273C41-1F8A-44E5-9E66-1C3D432D4B1F}" srcOrd="11" destOrd="0" parTransId="{3A5A1B84-914D-4523-B7C8-8B292F898C3D}" sibTransId="{12DF4DA7-02A8-44A1-B6FC-8EB9754439A8}"/>
    <dgm:cxn modelId="{386AB8A5-0E67-4E82-8B21-E6E7D89278B9}" srcId="{220CE7C5-8561-4E9E-9E3A-F56137B27313}" destId="{760BDB57-C19C-4820-ACED-0C18F92630CD}" srcOrd="2" destOrd="0" parTransId="{B2245D1E-167A-4EA1-BAF3-7C70693015F3}" sibTransId="{BFCC759A-1B0F-481B-985C-1141C37F0450}"/>
    <dgm:cxn modelId="{236EE6A5-651D-4B4A-A71D-472022965C9A}" type="presOf" srcId="{99531053-D63A-4ED0-8C8E-8478B7714482}" destId="{D3B86A86-42E6-4C50-8481-FF7B159337BF}" srcOrd="0" destOrd="8" presId="urn:microsoft.com/office/officeart/2005/8/layout/list1"/>
    <dgm:cxn modelId="{DC8863A8-32E9-47CF-B90E-290771AE87E1}" type="presOf" srcId="{AE3CD4B8-C265-4EF8-A6BB-35E684AF1A30}" destId="{D3B86A86-42E6-4C50-8481-FF7B159337BF}" srcOrd="0" destOrd="12" presId="urn:microsoft.com/office/officeart/2005/8/layout/list1"/>
    <dgm:cxn modelId="{161AB1AC-7EA8-434C-B7DA-562C5D7EC566}" srcId="{220CE7C5-8561-4E9E-9E3A-F56137B27313}" destId="{D7F4C109-0B94-4134-9355-794EB6C3198C}" srcOrd="0" destOrd="0" parTransId="{592EABB5-E8BE-42F6-85A2-E2F5A6280EAF}" sibTransId="{7672D8CD-2530-4C03-95C1-DD6F4AB75C37}"/>
    <dgm:cxn modelId="{A306EAAC-7772-4FFD-AADA-E05F8EF751D0}" srcId="{220CE7C5-8561-4E9E-9E3A-F56137B27313}" destId="{D1AB4B00-D61C-4AC6-9040-2E2CA479C60A}" srcOrd="13" destOrd="0" parTransId="{7AE8B99B-F9C7-4183-B3B9-5C5D0B0287F6}" sibTransId="{87580870-9919-4065-9BE7-7C5C0240FA20}"/>
    <dgm:cxn modelId="{A2A9C4B9-269E-4918-8AF3-35154EA8D0D9}" type="presOf" srcId="{7FFE6607-663A-4168-AD24-DA577C8C7788}" destId="{D3B86A86-42E6-4C50-8481-FF7B159337BF}" srcOrd="0" destOrd="6" presId="urn:microsoft.com/office/officeart/2005/8/layout/list1"/>
    <dgm:cxn modelId="{27E6CDB9-40E7-4863-927E-54208A3B6CAC}" type="presOf" srcId="{92BB5EFD-7255-4717-8B07-8DBBF57DCB5E}" destId="{D3B86A86-42E6-4C50-8481-FF7B159337BF}" srcOrd="0" destOrd="17" presId="urn:microsoft.com/office/officeart/2005/8/layout/list1"/>
    <dgm:cxn modelId="{7B8989BB-FC6C-45EC-BE62-AB2028A5ACA3}" type="presOf" srcId="{296DC665-7541-418F-B39B-5A60104BD833}" destId="{D3B86A86-42E6-4C50-8481-FF7B159337BF}" srcOrd="0" destOrd="7" presId="urn:microsoft.com/office/officeart/2005/8/layout/list1"/>
    <dgm:cxn modelId="{479BF2BE-972E-454B-B20D-B667F19BC7F1}" type="presOf" srcId="{760BDB57-C19C-4820-ACED-0C18F92630CD}" destId="{D3B86A86-42E6-4C50-8481-FF7B159337BF}" srcOrd="0" destOrd="2" presId="urn:microsoft.com/office/officeart/2005/8/layout/list1"/>
    <dgm:cxn modelId="{65F091C5-384A-4E5B-B8BC-E4B728E45477}" srcId="{220CE7C5-8561-4E9E-9E3A-F56137B27313}" destId="{1E4A8600-6A0C-4544-BC8C-4AEA5A76F109}" srcOrd="16" destOrd="0" parTransId="{88589D72-24D6-4AB7-8D36-241E79290FA9}" sibTransId="{E0C1CF94-F7CD-4A39-9926-157AECD9E7DB}"/>
    <dgm:cxn modelId="{1B1DAAD4-FDAC-401D-ADA4-E7DEE7E1D545}" srcId="{220CE7C5-8561-4E9E-9E3A-F56137B27313}" destId="{6CBD77D3-F533-452B-9692-C5E12626B449}" srcOrd="1" destOrd="0" parTransId="{1B818E5B-40EA-4645-BF85-B9FA076AFA43}" sibTransId="{73D8B75C-30B9-4A55-88A1-7FAB1C6680DB}"/>
    <dgm:cxn modelId="{8FE905DB-06E7-4586-9782-BC4CED145A29}" type="presOf" srcId="{B8A62248-7B4B-4F82-BF83-79E79E5B9DDA}" destId="{947477A2-E957-4FC3-8CFA-29CF1E604734}" srcOrd="0" destOrd="0" presId="urn:microsoft.com/office/officeart/2005/8/layout/list1"/>
    <dgm:cxn modelId="{C9A81EDC-CE95-41ED-973F-4DF6D9C4D3F1}" srcId="{220CE7C5-8561-4E9E-9E3A-F56137B27313}" destId="{923BDB56-0BEB-4F84-A9BA-B934C6D7A22F}" srcOrd="5" destOrd="0" parTransId="{0DBDC1F9-2CFF-416E-9F08-9037DCDD7F1F}" sibTransId="{E74C99DA-B90F-427E-9B5C-4DE168BAD037}"/>
    <dgm:cxn modelId="{398577F1-2261-43FF-B87C-6E90B4B73070}" type="presOf" srcId="{F1FD9753-6A5A-4791-9FBF-D0113755FFBF}" destId="{D3B86A86-42E6-4C50-8481-FF7B159337BF}" srcOrd="0" destOrd="14" presId="urn:microsoft.com/office/officeart/2005/8/layout/list1"/>
    <dgm:cxn modelId="{85F1A6F8-1DDC-4AFB-91BC-4DA387403721}" srcId="{220CE7C5-8561-4E9E-9E3A-F56137B27313}" destId="{901935ED-67DF-42D1-8B8D-BDA6B641CBB4}" srcOrd="15" destOrd="0" parTransId="{F41A79EB-40A8-48D7-85DB-EAF45B6A8FFD}" sibTransId="{656C2F7E-2B2F-4E38-B1B1-5F69315ABBA8}"/>
    <dgm:cxn modelId="{224CF5CC-0300-4160-9E00-795C3B3552BE}" type="presParOf" srcId="{947477A2-E957-4FC3-8CFA-29CF1E604734}" destId="{52595BE9-D917-4796-B190-655205F6A46A}" srcOrd="0" destOrd="0" presId="urn:microsoft.com/office/officeart/2005/8/layout/list1"/>
    <dgm:cxn modelId="{74DDD779-E015-4379-AA85-5F337FC37139}" type="presParOf" srcId="{52595BE9-D917-4796-B190-655205F6A46A}" destId="{11754074-5C70-40A2-8E03-48A49B8198D4}" srcOrd="0" destOrd="0" presId="urn:microsoft.com/office/officeart/2005/8/layout/list1"/>
    <dgm:cxn modelId="{374FE2B3-7DA1-44EB-8C27-7D16D351FB7C}" type="presParOf" srcId="{52595BE9-D917-4796-B190-655205F6A46A}" destId="{9D1C7DF5-07B8-427C-B7FB-23277AF45F9F}" srcOrd="1" destOrd="0" presId="urn:microsoft.com/office/officeart/2005/8/layout/list1"/>
    <dgm:cxn modelId="{6A5D412E-C539-49FA-B0A2-C0BAC9EAD360}" type="presParOf" srcId="{947477A2-E957-4FC3-8CFA-29CF1E604734}" destId="{0B65C3D7-C240-40D3-B228-E42CE23CF223}" srcOrd="1" destOrd="0" presId="urn:microsoft.com/office/officeart/2005/8/layout/list1"/>
    <dgm:cxn modelId="{87F260A7-C816-45B8-9AE1-AEC9729CED53}" type="presParOf" srcId="{947477A2-E957-4FC3-8CFA-29CF1E604734}" destId="{D3B86A86-42E6-4C50-8481-FF7B159337B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20CE7C5-8561-4E9E-9E3A-F56137B27313}">
      <dgm:prSet phldrT="[Text]"/>
      <dgm:spPr/>
      <dgm:t>
        <a:bodyPr/>
        <a:lstStyle/>
        <a:p>
          <a:r>
            <a:rPr lang="en-GB" b="1" dirty="0"/>
            <a:t>Jefe de Proyecto</a:t>
          </a:r>
        </a:p>
      </dgm:t>
    </dgm:pt>
    <dgm:pt modelId="{5F3ED1CF-A27E-459D-99CA-98BAA9097966}" type="parTrans" cxnId="{1C84C32B-A467-4144-92F5-237E982F3AED}">
      <dgm:prSet/>
      <dgm:spPr/>
      <dgm:t>
        <a:bodyPr/>
        <a:lstStyle/>
        <a:p>
          <a:endParaRPr lang="en-GB"/>
        </a:p>
      </dgm:t>
    </dgm:pt>
    <dgm:pt modelId="{60B18D4E-99A2-40F7-AC96-FFE2CB87CBAE}" type="sibTrans" cxnId="{1C84C32B-A467-4144-92F5-237E982F3AED}">
      <dgm:prSet/>
      <dgm:spPr/>
      <dgm:t>
        <a:bodyPr/>
        <a:lstStyle/>
        <a:p>
          <a:endParaRPr lang="en-GB"/>
        </a:p>
      </dgm:t>
    </dgm:pt>
    <dgm:pt modelId="{C995F346-C068-4171-911D-D33EE68A3A25}">
      <dgm:prSet phldrT="[Text]"/>
      <dgm:spPr/>
      <dgm:t>
        <a:bodyPr/>
        <a:lstStyle/>
        <a:p>
          <a:r>
            <a:rPr lang="en-GB" sz="3400" dirty="0"/>
            <a:t>Coste: 150€/h</a:t>
          </a:r>
        </a:p>
      </dgm:t>
    </dgm:pt>
    <dgm:pt modelId="{388C0738-CCE1-4425-AD4C-B68117838722}" type="parTrans" cxnId="{2548504E-EAF3-4BAE-A353-5F648E673733}">
      <dgm:prSet/>
      <dgm:spPr/>
    </dgm:pt>
    <dgm:pt modelId="{9B0629CD-F20A-409C-9876-EEE17880D0E7}" type="sibTrans" cxnId="{2548504E-EAF3-4BAE-A353-5F648E673733}">
      <dgm:prSet/>
      <dgm:spPr/>
    </dgm:pt>
    <dgm:pt modelId="{3757DB19-3F59-4501-A2E3-927B1F017F20}">
      <dgm:prSet phldrT="[Text]"/>
      <dgm:spPr/>
      <dgm:t>
        <a:bodyPr/>
        <a:lstStyle/>
        <a:p>
          <a:r>
            <a:rPr lang="en-GB" sz="3400" b="1" dirty="0" err="1"/>
            <a:t>Científico</a:t>
          </a:r>
          <a:r>
            <a:rPr lang="en-GB" sz="3400" b="1" dirty="0"/>
            <a:t> de </a:t>
          </a:r>
          <a:r>
            <a:rPr lang="en-GB" sz="3400" b="1" dirty="0" err="1"/>
            <a:t>Datos</a:t>
          </a:r>
          <a:endParaRPr lang="en-GB" sz="3400" b="1" dirty="0"/>
        </a:p>
      </dgm:t>
    </dgm:pt>
    <dgm:pt modelId="{47A4D40B-27CA-415F-8593-887B35EAC1C8}" type="parTrans" cxnId="{5442D9A3-C079-4516-8A5E-8126B68F722F}">
      <dgm:prSet/>
      <dgm:spPr/>
    </dgm:pt>
    <dgm:pt modelId="{C1D4A0F6-2580-4E97-BBEB-CDB4D6008142}" type="sibTrans" cxnId="{5442D9A3-C079-4516-8A5E-8126B68F722F}">
      <dgm:prSet/>
      <dgm:spPr/>
      <dgm:t>
        <a:bodyPr/>
        <a:lstStyle/>
        <a:p>
          <a:endParaRPr lang="en-GB"/>
        </a:p>
      </dgm:t>
    </dgm:pt>
    <dgm:pt modelId="{E019DF7E-6F80-48D8-98E1-2E5DA14BDBBF}">
      <dgm:prSet phldrT="[Text]"/>
      <dgm:spPr/>
      <dgm:t>
        <a:bodyPr/>
        <a:lstStyle/>
        <a:p>
          <a:r>
            <a:rPr lang="en-GB" sz="3400" b="1" dirty="0"/>
            <a:t>HDInsight</a:t>
          </a:r>
        </a:p>
      </dgm:t>
    </dgm:pt>
    <dgm:pt modelId="{ECE8200A-3A35-402A-9CCE-BCEBC1A28A4F}" type="parTrans" cxnId="{8B45D1FF-A782-492E-9416-D0F329A76B85}">
      <dgm:prSet/>
      <dgm:spPr/>
    </dgm:pt>
    <dgm:pt modelId="{73201140-DDDE-4FD1-9ED3-7BC26016B4EC}" type="sibTrans" cxnId="{8B45D1FF-A782-492E-9416-D0F329A76B85}">
      <dgm:prSet/>
      <dgm:spPr/>
      <dgm:t>
        <a:bodyPr/>
        <a:lstStyle/>
        <a:p>
          <a:endParaRPr lang="en-GB"/>
        </a:p>
      </dgm:t>
    </dgm:pt>
    <dgm:pt modelId="{48D247E7-4418-48D9-83AD-38BC02493B7D}">
      <dgm:prSet phldrT="[Text]"/>
      <dgm:spPr/>
      <dgm:t>
        <a:bodyPr/>
        <a:lstStyle/>
        <a:p>
          <a:r>
            <a:rPr lang="en-GB" sz="3400" b="1" dirty="0"/>
            <a:t>75.000€</a:t>
          </a:r>
        </a:p>
      </dgm:t>
    </dgm:pt>
    <dgm:pt modelId="{7E6BC7DB-72AD-47E0-987F-AF5870F27336}" type="parTrans" cxnId="{6C6E16D1-516E-40A8-9C21-F6EEF053E627}">
      <dgm:prSet/>
      <dgm:spPr/>
    </dgm:pt>
    <dgm:pt modelId="{379007DC-D2AA-4904-A9D5-373F65E03CD1}" type="sibTrans" cxnId="{6C6E16D1-516E-40A8-9C21-F6EEF053E627}">
      <dgm:prSet/>
      <dgm:spPr/>
      <dgm:t>
        <a:bodyPr/>
        <a:lstStyle/>
        <a:p>
          <a:endParaRPr lang="en-GB"/>
        </a:p>
      </dgm:t>
    </dgm:pt>
    <dgm:pt modelId="{D33B4AE3-4CBE-4B56-9A64-025A2477FAAB}">
      <dgm:prSet phldrT="[Text]"/>
      <dgm:spPr/>
      <dgm:t>
        <a:bodyPr/>
        <a:lstStyle/>
        <a:p>
          <a:r>
            <a:rPr lang="en-GB" sz="2600" dirty="0"/>
            <a:t>Horas:600h</a:t>
          </a:r>
        </a:p>
      </dgm:t>
    </dgm:pt>
    <dgm:pt modelId="{FAF720A8-9FF5-4E08-B9A4-B3A6C72CB133}" type="parTrans" cxnId="{D9C1E4BA-61CC-479D-9FA1-C05785EED45F}">
      <dgm:prSet/>
      <dgm:spPr/>
    </dgm:pt>
    <dgm:pt modelId="{A185799C-E64E-41A0-857B-D889D569226A}" type="sibTrans" cxnId="{D9C1E4BA-61CC-479D-9FA1-C05785EED45F}">
      <dgm:prSet/>
      <dgm:spPr/>
    </dgm:pt>
    <dgm:pt modelId="{0F43263C-9297-456C-B7F0-1F18C5794BAF}">
      <dgm:prSet phldrT="[Text]"/>
      <dgm:spPr/>
      <dgm:t>
        <a:bodyPr/>
        <a:lstStyle/>
        <a:p>
          <a:r>
            <a:rPr lang="en-GB" sz="2600" b="1" dirty="0"/>
            <a:t>Total: 60.000€</a:t>
          </a:r>
        </a:p>
      </dgm:t>
    </dgm:pt>
    <dgm:pt modelId="{F8F7123F-8DB5-4BD9-9533-40CBF374ED33}" type="parTrans" cxnId="{F81BBB38-710D-4AD8-BF47-1DE13353B125}">
      <dgm:prSet/>
      <dgm:spPr/>
    </dgm:pt>
    <dgm:pt modelId="{AB292BD8-E18B-4413-B816-8498F928B34E}" type="sibTrans" cxnId="{F81BBB38-710D-4AD8-BF47-1DE13353B125}">
      <dgm:prSet/>
      <dgm:spPr/>
    </dgm:pt>
    <dgm:pt modelId="{4FE3F770-8E4B-4912-8BD0-93158241531D}">
      <dgm:prSet phldrT="[Text]"/>
      <dgm:spPr/>
      <dgm:t>
        <a:bodyPr/>
        <a:lstStyle/>
        <a:p>
          <a:r>
            <a:rPr lang="en-GB" sz="3400" dirty="0"/>
            <a:t>Horas: 60 h</a:t>
          </a:r>
        </a:p>
      </dgm:t>
    </dgm:pt>
    <dgm:pt modelId="{287DD2DA-90AA-45DF-8062-80BC214A040F}" type="parTrans" cxnId="{4C30BC90-391D-46A2-BFF6-6B547D332A1F}">
      <dgm:prSet/>
      <dgm:spPr/>
    </dgm:pt>
    <dgm:pt modelId="{DD2DA707-E25A-4BDC-AA50-9C5547BB9D14}" type="sibTrans" cxnId="{4C30BC90-391D-46A2-BFF6-6B547D332A1F}">
      <dgm:prSet/>
      <dgm:spPr/>
    </dgm:pt>
    <dgm:pt modelId="{82BF3C3B-C56B-41A3-A50C-41C853204907}">
      <dgm:prSet phldrT="[Text]"/>
      <dgm:spPr/>
      <dgm:t>
        <a:bodyPr/>
        <a:lstStyle/>
        <a:p>
          <a:r>
            <a:rPr lang="en-GB" sz="3400" b="1" dirty="0"/>
            <a:t>Total: 9.000 €</a:t>
          </a:r>
        </a:p>
      </dgm:t>
    </dgm:pt>
    <dgm:pt modelId="{B71CDE5C-518A-4906-9EED-A5457D06834E}" type="parTrans" cxnId="{81FD5A79-1D66-4161-B0B4-946868585B93}">
      <dgm:prSet/>
      <dgm:spPr/>
    </dgm:pt>
    <dgm:pt modelId="{B71B32C5-EE86-4EDF-812B-D52EB8ED51A6}" type="sibTrans" cxnId="{81FD5A79-1D66-4161-B0B4-946868585B93}">
      <dgm:prSet/>
      <dgm:spPr/>
    </dgm:pt>
    <dgm:pt modelId="{2158FBF4-96D5-4500-A598-CD8440A130EE}">
      <dgm:prSet phldrT="[Text]"/>
      <dgm:spPr/>
      <dgm:t>
        <a:bodyPr/>
        <a:lstStyle/>
        <a:p>
          <a:r>
            <a:rPr lang="en-GB" sz="2600" dirty="0"/>
            <a:t>Coste:100€/h</a:t>
          </a:r>
        </a:p>
      </dgm:t>
    </dgm:pt>
    <dgm:pt modelId="{FCE1D3AE-5749-408C-9482-966744E84772}" type="parTrans" cxnId="{2A1D7476-6E39-4A13-9E61-A82F5E0E41DB}">
      <dgm:prSet/>
      <dgm:spPr/>
    </dgm:pt>
    <dgm:pt modelId="{8F407DF8-3073-470C-82BF-49AA555FA329}" type="sibTrans" cxnId="{2A1D7476-6E39-4A13-9E61-A82F5E0E41DB}">
      <dgm:prSet/>
      <dgm:spPr/>
      <dgm:t>
        <a:bodyPr/>
        <a:lstStyle/>
        <a:p>
          <a:endParaRPr lang="en-GB"/>
        </a:p>
      </dgm:t>
    </dgm:pt>
    <dgm:pt modelId="{069EB661-B57E-4621-8001-EDDFD78D67E7}">
      <dgm:prSet phldrT="[Text]"/>
      <dgm:spPr/>
      <dgm:t>
        <a:bodyPr/>
        <a:lstStyle/>
        <a:p>
          <a:r>
            <a:rPr lang="en-GB" sz="2600" dirty="0"/>
            <a:t>Horas: 2.000h</a:t>
          </a:r>
        </a:p>
      </dgm:t>
    </dgm:pt>
    <dgm:pt modelId="{CBF86810-8DCE-4962-B130-32616BA49462}" type="parTrans" cxnId="{BE90DD08-822E-4F38-9C36-4B978F700AA6}">
      <dgm:prSet/>
      <dgm:spPr/>
    </dgm:pt>
    <dgm:pt modelId="{273B62D6-1429-48D4-9281-CC4A5AB38A16}" type="sibTrans" cxnId="{BE90DD08-822E-4F38-9C36-4B978F700AA6}">
      <dgm:prSet/>
      <dgm:spPr/>
    </dgm:pt>
    <dgm:pt modelId="{3B01795B-EA33-4BF5-915F-098FE1B5658A}">
      <dgm:prSet phldrT="[Text]"/>
      <dgm:spPr/>
      <dgm:t>
        <a:bodyPr/>
        <a:lstStyle/>
        <a:p>
          <a:r>
            <a:rPr lang="en-GB" sz="2600" dirty="0"/>
            <a:t>Coste: 3€/h</a:t>
          </a:r>
        </a:p>
      </dgm:t>
    </dgm:pt>
    <dgm:pt modelId="{CF69DECB-6691-40DE-BFDC-FAC6895D7E58}" type="parTrans" cxnId="{C9578CC5-C024-4133-9113-2C5BE500E97D}">
      <dgm:prSet/>
      <dgm:spPr/>
    </dgm:pt>
    <dgm:pt modelId="{CCEC3A0F-A10A-40B9-A7A6-5E682622098A}" type="sibTrans" cxnId="{C9578CC5-C024-4133-9113-2C5BE500E97D}">
      <dgm:prSet/>
      <dgm:spPr/>
    </dgm:pt>
    <dgm:pt modelId="{4AC6F337-2891-4309-9E2F-101DE929376F}">
      <dgm:prSet phldrT="[Text]"/>
      <dgm:spPr/>
      <dgm:t>
        <a:bodyPr/>
        <a:lstStyle/>
        <a:p>
          <a:r>
            <a:rPr lang="en-GB" sz="2600" b="1" dirty="0"/>
            <a:t>Total: 6.000€</a:t>
          </a:r>
        </a:p>
      </dgm:t>
    </dgm:pt>
    <dgm:pt modelId="{5EB1B88A-4595-43AF-98ED-CEDB86F3DE03}" type="parTrans" cxnId="{9C018419-F4C7-48DE-995A-0206E87B7535}">
      <dgm:prSet/>
      <dgm:spPr/>
    </dgm:pt>
    <dgm:pt modelId="{429A92E0-DF84-41E3-AD39-3C6B69A6DC3E}" type="sibTrans" cxnId="{9C018419-F4C7-48DE-995A-0206E87B7535}">
      <dgm:prSet/>
      <dgm:spPr/>
    </dgm:pt>
    <dgm:pt modelId="{39FE62BC-FCBC-4D8B-A6E0-11E44D9B54AA}" type="pres">
      <dgm:prSet presAssocID="{B8A62248-7B4B-4F82-BF83-79E79E5B9DDA}" presName="linearFlow" presStyleCnt="0">
        <dgm:presLayoutVars>
          <dgm:dir/>
          <dgm:resizeHandles val="exact"/>
        </dgm:presLayoutVars>
      </dgm:prSet>
      <dgm:spPr/>
    </dgm:pt>
    <dgm:pt modelId="{E2F03819-86B6-40E7-9EB3-F86687F01B9D}" type="pres">
      <dgm:prSet presAssocID="{220CE7C5-8561-4E9E-9E3A-F56137B27313}" presName="node" presStyleLbl="node1" presStyleIdx="0" presStyleCnt="4">
        <dgm:presLayoutVars>
          <dgm:bulletEnabled val="1"/>
        </dgm:presLayoutVars>
      </dgm:prSet>
      <dgm:spPr/>
    </dgm:pt>
    <dgm:pt modelId="{14067ED3-2158-4660-AD78-B42E71DD7AC5}" type="pres">
      <dgm:prSet presAssocID="{60B18D4E-99A2-40F7-AC96-FFE2CB87CBAE}" presName="spacerL" presStyleCnt="0"/>
      <dgm:spPr/>
    </dgm:pt>
    <dgm:pt modelId="{36E0551F-2A3D-474B-94B4-78E480CC214A}" type="pres">
      <dgm:prSet presAssocID="{60B18D4E-99A2-40F7-AC96-FFE2CB87CBAE}" presName="sibTrans" presStyleLbl="sibTrans2D1" presStyleIdx="0" presStyleCnt="3"/>
      <dgm:spPr/>
    </dgm:pt>
    <dgm:pt modelId="{E6867F30-0D40-4802-81C8-D8A3641E2499}" type="pres">
      <dgm:prSet presAssocID="{60B18D4E-99A2-40F7-AC96-FFE2CB87CBAE}" presName="spacerR" presStyleCnt="0"/>
      <dgm:spPr/>
    </dgm:pt>
    <dgm:pt modelId="{D2D5E3EF-E387-4494-ABFF-4769F181FE25}" type="pres">
      <dgm:prSet presAssocID="{3757DB19-3F59-4501-A2E3-927B1F017F20}" presName="node" presStyleLbl="node1" presStyleIdx="1" presStyleCnt="4">
        <dgm:presLayoutVars>
          <dgm:bulletEnabled val="1"/>
        </dgm:presLayoutVars>
      </dgm:prSet>
      <dgm:spPr/>
    </dgm:pt>
    <dgm:pt modelId="{F826B757-D294-4D0D-B33E-B24EA8DC4666}" type="pres">
      <dgm:prSet presAssocID="{C1D4A0F6-2580-4E97-BBEB-CDB4D6008142}" presName="spacerL" presStyleCnt="0"/>
      <dgm:spPr/>
    </dgm:pt>
    <dgm:pt modelId="{1537A91A-F48F-4164-8C90-54F44F818739}" type="pres">
      <dgm:prSet presAssocID="{C1D4A0F6-2580-4E97-BBEB-CDB4D6008142}" presName="sibTrans" presStyleLbl="sibTrans2D1" presStyleIdx="1" presStyleCnt="3"/>
      <dgm:spPr/>
    </dgm:pt>
    <dgm:pt modelId="{F2AFD092-F2D5-428E-84BC-C2A6F8FCC70E}" type="pres">
      <dgm:prSet presAssocID="{C1D4A0F6-2580-4E97-BBEB-CDB4D6008142}" presName="spacerR" presStyleCnt="0"/>
      <dgm:spPr/>
    </dgm:pt>
    <dgm:pt modelId="{5FFC6CED-F132-4B30-B26D-1F78DE6F0D86}" type="pres">
      <dgm:prSet presAssocID="{E019DF7E-6F80-48D8-98E1-2E5DA14BDBBF}" presName="node" presStyleLbl="node1" presStyleIdx="2" presStyleCnt="4">
        <dgm:presLayoutVars>
          <dgm:bulletEnabled val="1"/>
        </dgm:presLayoutVars>
      </dgm:prSet>
      <dgm:spPr/>
    </dgm:pt>
    <dgm:pt modelId="{73B051AF-5A47-4FA9-A827-612149BB208E}" type="pres">
      <dgm:prSet presAssocID="{73201140-DDDE-4FD1-9ED3-7BC26016B4EC}" presName="spacerL" presStyleCnt="0"/>
      <dgm:spPr/>
    </dgm:pt>
    <dgm:pt modelId="{26F3B5D5-D8E8-4282-A6F6-52B50B86F989}" type="pres">
      <dgm:prSet presAssocID="{73201140-DDDE-4FD1-9ED3-7BC26016B4EC}" presName="sibTrans" presStyleLbl="sibTrans2D1" presStyleIdx="2" presStyleCnt="3"/>
      <dgm:spPr/>
    </dgm:pt>
    <dgm:pt modelId="{DDB41235-3C22-4BFC-AF26-17EF906772EE}" type="pres">
      <dgm:prSet presAssocID="{73201140-DDDE-4FD1-9ED3-7BC26016B4EC}" presName="spacerR" presStyleCnt="0"/>
      <dgm:spPr/>
    </dgm:pt>
    <dgm:pt modelId="{BAB3A0E0-088B-4516-8932-C56AC071188C}" type="pres">
      <dgm:prSet presAssocID="{48D247E7-4418-48D9-83AD-38BC02493B7D}" presName="node" presStyleLbl="node1" presStyleIdx="3" presStyleCnt="4">
        <dgm:presLayoutVars>
          <dgm:bulletEnabled val="1"/>
        </dgm:presLayoutVars>
      </dgm:prSet>
      <dgm:spPr/>
    </dgm:pt>
  </dgm:ptLst>
  <dgm:cxnLst>
    <dgm:cxn modelId="{BE90DD08-822E-4F38-9C36-4B978F700AA6}" srcId="{E019DF7E-6F80-48D8-98E1-2E5DA14BDBBF}" destId="{069EB661-B57E-4621-8001-EDDFD78D67E7}" srcOrd="1" destOrd="0" parTransId="{CBF86810-8DCE-4962-B130-32616BA49462}" sibTransId="{273B62D6-1429-48D4-9281-CC4A5AB38A16}"/>
    <dgm:cxn modelId="{A7D44418-6A71-48D6-A37F-DBAADD4FC33D}" type="presOf" srcId="{B8A62248-7B4B-4F82-BF83-79E79E5B9DDA}" destId="{39FE62BC-FCBC-4D8B-A6E0-11E44D9B54AA}" srcOrd="0" destOrd="0" presId="urn:microsoft.com/office/officeart/2005/8/layout/equation1"/>
    <dgm:cxn modelId="{9C018419-F4C7-48DE-995A-0206E87B7535}" srcId="{E019DF7E-6F80-48D8-98E1-2E5DA14BDBBF}" destId="{4AC6F337-2891-4309-9E2F-101DE929376F}" srcOrd="2" destOrd="0" parTransId="{5EB1B88A-4595-43AF-98ED-CEDB86F3DE03}" sibTransId="{429A92E0-DF84-41E3-AD39-3C6B69A6DC3E}"/>
    <dgm:cxn modelId="{CE424B1F-3074-4494-A1AF-F7FFE42BA86F}" type="presOf" srcId="{82BF3C3B-C56B-41A3-A50C-41C853204907}" destId="{E2F03819-86B6-40E7-9EB3-F86687F01B9D}" srcOrd="0" destOrd="3" presId="urn:microsoft.com/office/officeart/2005/8/layout/equation1"/>
    <dgm:cxn modelId="{113EAB1F-4F6E-4E9A-AB31-E8458935507C}" type="presOf" srcId="{3757DB19-3F59-4501-A2E3-927B1F017F20}" destId="{D2D5E3EF-E387-4494-ABFF-4769F181FE25}" srcOrd="0" destOrd="0" presId="urn:microsoft.com/office/officeart/2005/8/layout/equation1"/>
    <dgm:cxn modelId="{1C84C32B-A467-4144-92F5-237E982F3AED}" srcId="{B8A62248-7B4B-4F82-BF83-79E79E5B9DDA}" destId="{220CE7C5-8561-4E9E-9E3A-F56137B27313}" srcOrd="0" destOrd="0" parTransId="{5F3ED1CF-A27E-459D-99CA-98BAA9097966}" sibTransId="{60B18D4E-99A2-40F7-AC96-FFE2CB87CBAE}"/>
    <dgm:cxn modelId="{F81BBB38-710D-4AD8-BF47-1DE13353B125}" srcId="{3757DB19-3F59-4501-A2E3-927B1F017F20}" destId="{0F43263C-9297-456C-B7F0-1F18C5794BAF}" srcOrd="2" destOrd="0" parTransId="{F8F7123F-8DB5-4BD9-9533-40CBF374ED33}" sibTransId="{AB292BD8-E18B-4413-B816-8498F928B34E}"/>
    <dgm:cxn modelId="{7242C25B-36CF-4DB6-A264-CE60D5819642}" type="presOf" srcId="{60B18D4E-99A2-40F7-AC96-FFE2CB87CBAE}" destId="{36E0551F-2A3D-474B-94B4-78E480CC214A}" srcOrd="0" destOrd="0" presId="urn:microsoft.com/office/officeart/2005/8/layout/equation1"/>
    <dgm:cxn modelId="{2548504E-EAF3-4BAE-A353-5F648E673733}" srcId="{220CE7C5-8561-4E9E-9E3A-F56137B27313}" destId="{C995F346-C068-4171-911D-D33EE68A3A25}" srcOrd="0" destOrd="0" parTransId="{388C0738-CCE1-4425-AD4C-B68117838722}" sibTransId="{9B0629CD-F20A-409C-9876-EEE17880D0E7}"/>
    <dgm:cxn modelId="{2A1D7476-6E39-4A13-9E61-A82F5E0E41DB}" srcId="{3757DB19-3F59-4501-A2E3-927B1F017F20}" destId="{2158FBF4-96D5-4500-A598-CD8440A130EE}" srcOrd="0" destOrd="0" parTransId="{FCE1D3AE-5749-408C-9482-966744E84772}" sibTransId="{8F407DF8-3073-470C-82BF-49AA555FA329}"/>
    <dgm:cxn modelId="{81FD5A79-1D66-4161-B0B4-946868585B93}" srcId="{220CE7C5-8561-4E9E-9E3A-F56137B27313}" destId="{82BF3C3B-C56B-41A3-A50C-41C853204907}" srcOrd="2" destOrd="0" parTransId="{B71CDE5C-518A-4906-9EED-A5457D06834E}" sibTransId="{B71B32C5-EE86-4EDF-812B-D52EB8ED51A6}"/>
    <dgm:cxn modelId="{41528A7F-1B42-4698-A8D9-394FE25BF268}" type="presOf" srcId="{E019DF7E-6F80-48D8-98E1-2E5DA14BDBBF}" destId="{5FFC6CED-F132-4B30-B26D-1F78DE6F0D86}" srcOrd="0" destOrd="0" presId="urn:microsoft.com/office/officeart/2005/8/layout/equation1"/>
    <dgm:cxn modelId="{7F81E27F-E486-4BC1-968E-FF695939D1F8}" type="presOf" srcId="{4AC6F337-2891-4309-9E2F-101DE929376F}" destId="{5FFC6CED-F132-4B30-B26D-1F78DE6F0D86}" srcOrd="0" destOrd="3" presId="urn:microsoft.com/office/officeart/2005/8/layout/equation1"/>
    <dgm:cxn modelId="{A6CECB80-54A4-4C88-B1ED-FE54061AC724}" type="presOf" srcId="{2158FBF4-96D5-4500-A598-CD8440A130EE}" destId="{D2D5E3EF-E387-4494-ABFF-4769F181FE25}" srcOrd="0" destOrd="1" presId="urn:microsoft.com/office/officeart/2005/8/layout/equation1"/>
    <dgm:cxn modelId="{4C30BC90-391D-46A2-BFF6-6B547D332A1F}" srcId="{220CE7C5-8561-4E9E-9E3A-F56137B27313}" destId="{4FE3F770-8E4B-4912-8BD0-93158241531D}" srcOrd="1" destOrd="0" parTransId="{287DD2DA-90AA-45DF-8062-80BC214A040F}" sibTransId="{DD2DA707-E25A-4BDC-AA50-9C5547BB9D14}"/>
    <dgm:cxn modelId="{A92DBD92-874E-4E6F-8AEF-EE5B385D57CB}" type="presOf" srcId="{C995F346-C068-4171-911D-D33EE68A3A25}" destId="{E2F03819-86B6-40E7-9EB3-F86687F01B9D}" srcOrd="0" destOrd="1" presId="urn:microsoft.com/office/officeart/2005/8/layout/equation1"/>
    <dgm:cxn modelId="{B52EA997-68B3-4095-9FA0-42D0855A78D4}" type="presOf" srcId="{3B01795B-EA33-4BF5-915F-098FE1B5658A}" destId="{5FFC6CED-F132-4B30-B26D-1F78DE6F0D86}" srcOrd="0" destOrd="1" presId="urn:microsoft.com/office/officeart/2005/8/layout/equation1"/>
    <dgm:cxn modelId="{5442D9A3-C079-4516-8A5E-8126B68F722F}" srcId="{B8A62248-7B4B-4F82-BF83-79E79E5B9DDA}" destId="{3757DB19-3F59-4501-A2E3-927B1F017F20}" srcOrd="1" destOrd="0" parTransId="{47A4D40B-27CA-415F-8593-887B35EAC1C8}" sibTransId="{C1D4A0F6-2580-4E97-BBEB-CDB4D6008142}"/>
    <dgm:cxn modelId="{596DB9B5-EFF9-4DE3-AD56-53EC625E16CE}" type="presOf" srcId="{069EB661-B57E-4621-8001-EDDFD78D67E7}" destId="{5FFC6CED-F132-4B30-B26D-1F78DE6F0D86}" srcOrd="0" destOrd="2" presId="urn:microsoft.com/office/officeart/2005/8/layout/equation1"/>
    <dgm:cxn modelId="{4E0ACBB9-8351-42FB-BAD3-949F9253389B}" type="presOf" srcId="{0F43263C-9297-456C-B7F0-1F18C5794BAF}" destId="{D2D5E3EF-E387-4494-ABFF-4769F181FE25}" srcOrd="0" destOrd="3" presId="urn:microsoft.com/office/officeart/2005/8/layout/equation1"/>
    <dgm:cxn modelId="{37B50FBA-803F-40CF-B261-976AF5BAAB79}" type="presOf" srcId="{73201140-DDDE-4FD1-9ED3-7BC26016B4EC}" destId="{26F3B5D5-D8E8-4282-A6F6-52B50B86F989}" srcOrd="0" destOrd="0" presId="urn:microsoft.com/office/officeart/2005/8/layout/equation1"/>
    <dgm:cxn modelId="{D9C1E4BA-61CC-479D-9FA1-C05785EED45F}" srcId="{3757DB19-3F59-4501-A2E3-927B1F017F20}" destId="{D33B4AE3-4CBE-4B56-9A64-025A2477FAAB}" srcOrd="1" destOrd="0" parTransId="{FAF720A8-9FF5-4E08-B9A4-B3A6C72CB133}" sibTransId="{A185799C-E64E-41A0-857B-D889D569226A}"/>
    <dgm:cxn modelId="{C9578CC5-C024-4133-9113-2C5BE500E97D}" srcId="{E019DF7E-6F80-48D8-98E1-2E5DA14BDBBF}" destId="{3B01795B-EA33-4BF5-915F-098FE1B5658A}" srcOrd="0" destOrd="0" parTransId="{CF69DECB-6691-40DE-BFDC-FAC6895D7E58}" sibTransId="{CCEC3A0F-A10A-40B9-A7A6-5E682622098A}"/>
    <dgm:cxn modelId="{6D9D8EC8-703B-4B19-9A83-56A98FC4B247}" type="presOf" srcId="{D33B4AE3-4CBE-4B56-9A64-025A2477FAAB}" destId="{D2D5E3EF-E387-4494-ABFF-4769F181FE25}" srcOrd="0" destOrd="2" presId="urn:microsoft.com/office/officeart/2005/8/layout/equation1"/>
    <dgm:cxn modelId="{6C6E16D1-516E-40A8-9C21-F6EEF053E627}" srcId="{B8A62248-7B4B-4F82-BF83-79E79E5B9DDA}" destId="{48D247E7-4418-48D9-83AD-38BC02493B7D}" srcOrd="3" destOrd="0" parTransId="{7E6BC7DB-72AD-47E0-987F-AF5870F27336}" sibTransId="{379007DC-D2AA-4904-A9D5-373F65E03CD1}"/>
    <dgm:cxn modelId="{920191E0-2FED-4AC0-B4F4-299C0287BF77}" type="presOf" srcId="{48D247E7-4418-48D9-83AD-38BC02493B7D}" destId="{BAB3A0E0-088B-4516-8932-C56AC071188C}" srcOrd="0" destOrd="0" presId="urn:microsoft.com/office/officeart/2005/8/layout/equation1"/>
    <dgm:cxn modelId="{E48BD5F2-24A5-42CA-BEA4-546D0BE15FDB}" type="presOf" srcId="{220CE7C5-8561-4E9E-9E3A-F56137B27313}" destId="{E2F03819-86B6-40E7-9EB3-F86687F01B9D}" srcOrd="0" destOrd="0" presId="urn:microsoft.com/office/officeart/2005/8/layout/equation1"/>
    <dgm:cxn modelId="{01AAECF6-5F52-4142-99A1-025326F1689E}" type="presOf" srcId="{4FE3F770-8E4B-4912-8BD0-93158241531D}" destId="{E2F03819-86B6-40E7-9EB3-F86687F01B9D}" srcOrd="0" destOrd="2" presId="urn:microsoft.com/office/officeart/2005/8/layout/equation1"/>
    <dgm:cxn modelId="{727732F7-B74B-455E-AA29-7533F92E51C7}" type="presOf" srcId="{C1D4A0F6-2580-4E97-BBEB-CDB4D6008142}" destId="{1537A91A-F48F-4164-8C90-54F44F818739}" srcOrd="0" destOrd="0" presId="urn:microsoft.com/office/officeart/2005/8/layout/equation1"/>
    <dgm:cxn modelId="{8B45D1FF-A782-492E-9416-D0F329A76B85}" srcId="{B8A62248-7B4B-4F82-BF83-79E79E5B9DDA}" destId="{E019DF7E-6F80-48D8-98E1-2E5DA14BDBBF}" srcOrd="2" destOrd="0" parTransId="{ECE8200A-3A35-402A-9CCE-BCEBC1A28A4F}" sibTransId="{73201140-DDDE-4FD1-9ED3-7BC26016B4EC}"/>
    <dgm:cxn modelId="{FEF89B38-8BE9-4C1B-BFFF-2A38D949BF75}" type="presParOf" srcId="{39FE62BC-FCBC-4D8B-A6E0-11E44D9B54AA}" destId="{E2F03819-86B6-40E7-9EB3-F86687F01B9D}" srcOrd="0" destOrd="0" presId="urn:microsoft.com/office/officeart/2005/8/layout/equation1"/>
    <dgm:cxn modelId="{EFC88094-2E02-458F-84CD-57947C9AC7ED}" type="presParOf" srcId="{39FE62BC-FCBC-4D8B-A6E0-11E44D9B54AA}" destId="{14067ED3-2158-4660-AD78-B42E71DD7AC5}" srcOrd="1" destOrd="0" presId="urn:microsoft.com/office/officeart/2005/8/layout/equation1"/>
    <dgm:cxn modelId="{40030421-D6A8-48B7-9350-20B49E2AA17C}" type="presParOf" srcId="{39FE62BC-FCBC-4D8B-A6E0-11E44D9B54AA}" destId="{36E0551F-2A3D-474B-94B4-78E480CC214A}" srcOrd="2" destOrd="0" presId="urn:microsoft.com/office/officeart/2005/8/layout/equation1"/>
    <dgm:cxn modelId="{06D15F57-9F07-4A17-8C73-C3ACA33F6056}" type="presParOf" srcId="{39FE62BC-FCBC-4D8B-A6E0-11E44D9B54AA}" destId="{E6867F30-0D40-4802-81C8-D8A3641E2499}" srcOrd="3" destOrd="0" presId="urn:microsoft.com/office/officeart/2005/8/layout/equation1"/>
    <dgm:cxn modelId="{3D58788D-15DA-48D2-A47D-8F81D61439E6}" type="presParOf" srcId="{39FE62BC-FCBC-4D8B-A6E0-11E44D9B54AA}" destId="{D2D5E3EF-E387-4494-ABFF-4769F181FE25}" srcOrd="4" destOrd="0" presId="urn:microsoft.com/office/officeart/2005/8/layout/equation1"/>
    <dgm:cxn modelId="{EB5F1AFB-2CE7-4C69-8168-CF38785383C8}" type="presParOf" srcId="{39FE62BC-FCBC-4D8B-A6E0-11E44D9B54AA}" destId="{F826B757-D294-4D0D-B33E-B24EA8DC4666}" srcOrd="5" destOrd="0" presId="urn:microsoft.com/office/officeart/2005/8/layout/equation1"/>
    <dgm:cxn modelId="{12AD99E5-B318-4430-B16D-3E2187FB4B8A}" type="presParOf" srcId="{39FE62BC-FCBC-4D8B-A6E0-11E44D9B54AA}" destId="{1537A91A-F48F-4164-8C90-54F44F818739}" srcOrd="6" destOrd="0" presId="urn:microsoft.com/office/officeart/2005/8/layout/equation1"/>
    <dgm:cxn modelId="{5FD3D5F1-CFD6-44D9-8BB4-B2C36069F38D}" type="presParOf" srcId="{39FE62BC-FCBC-4D8B-A6E0-11E44D9B54AA}" destId="{F2AFD092-F2D5-428E-84BC-C2A6F8FCC70E}" srcOrd="7" destOrd="0" presId="urn:microsoft.com/office/officeart/2005/8/layout/equation1"/>
    <dgm:cxn modelId="{8C008530-F3C7-4784-AE42-B67E81CED47D}" type="presParOf" srcId="{39FE62BC-FCBC-4D8B-A6E0-11E44D9B54AA}" destId="{5FFC6CED-F132-4B30-B26D-1F78DE6F0D86}" srcOrd="8" destOrd="0" presId="urn:microsoft.com/office/officeart/2005/8/layout/equation1"/>
    <dgm:cxn modelId="{6C911906-BF14-4859-BE37-4FC557ECCCB8}" type="presParOf" srcId="{39FE62BC-FCBC-4D8B-A6E0-11E44D9B54AA}" destId="{73B051AF-5A47-4FA9-A827-612149BB208E}" srcOrd="9" destOrd="0" presId="urn:microsoft.com/office/officeart/2005/8/layout/equation1"/>
    <dgm:cxn modelId="{809E28D3-9A0E-4524-86E3-9473830CDDC2}" type="presParOf" srcId="{39FE62BC-FCBC-4D8B-A6E0-11E44D9B54AA}" destId="{26F3B5D5-D8E8-4282-A6F6-52B50B86F989}" srcOrd="10" destOrd="0" presId="urn:microsoft.com/office/officeart/2005/8/layout/equation1"/>
    <dgm:cxn modelId="{1D459EEE-B6B5-4861-AF26-786661CE6F9F}" type="presParOf" srcId="{39FE62BC-FCBC-4D8B-A6E0-11E44D9B54AA}" destId="{DDB41235-3C22-4BFC-AF26-17EF906772EE}" srcOrd="11" destOrd="0" presId="urn:microsoft.com/office/officeart/2005/8/layout/equation1"/>
    <dgm:cxn modelId="{06A79226-2B17-47BE-AA67-0A1F9F8FC127}" type="presParOf" srcId="{39FE62BC-FCBC-4D8B-A6E0-11E44D9B54AA}" destId="{BAB3A0E0-088B-4516-8932-C56AC071188C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0F9D5CB-12BF-412A-A1DE-B8D259BBE60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EC1719-55B5-411E-94EE-D2198A5C84FA}">
      <dgm:prSet phldrT="[Text]"/>
      <dgm:spPr/>
      <dgm:t>
        <a:bodyPr/>
        <a:lstStyle/>
        <a:p>
          <a:r>
            <a:rPr lang="en-GB"/>
            <a:t>INTRODUCCIÓN</a:t>
          </a:r>
          <a:endParaRPr lang="en-GB">
            <a:latin typeface="Century Gothic"/>
          </a:endParaRPr>
        </a:p>
      </dgm:t>
    </dgm:pt>
    <dgm:pt modelId="{942FAB44-5691-4563-B6D4-A398B3E9984D}" type="parTrans" cxnId="{172579FE-7DFE-4851-91B7-13E8B7357DBF}">
      <dgm:prSet/>
      <dgm:spPr/>
      <dgm:t>
        <a:bodyPr/>
        <a:lstStyle/>
        <a:p>
          <a:endParaRPr lang="en-GB"/>
        </a:p>
      </dgm:t>
    </dgm:pt>
    <dgm:pt modelId="{431F8F42-F8B8-46AC-8852-F07AF008C620}" type="sibTrans" cxnId="{172579FE-7DFE-4851-91B7-13E8B7357DBF}">
      <dgm:prSet phldrT="01"/>
      <dgm:spPr/>
      <dgm:t>
        <a:bodyPr/>
        <a:lstStyle/>
        <a:p>
          <a:r>
            <a:rPr lang="en-GB"/>
            <a:t>01</a:t>
          </a:r>
        </a:p>
      </dgm:t>
    </dgm:pt>
    <dgm:pt modelId="{20484B82-B921-4DBC-9C16-299C280476B4}">
      <dgm:prSet phldrT="[Text]"/>
      <dgm:spPr/>
      <dgm:t>
        <a:bodyPr/>
        <a:lstStyle/>
        <a:p>
          <a:r>
            <a:rPr lang="en-GB"/>
            <a:t>ESTADO DEL ARTE</a:t>
          </a:r>
        </a:p>
      </dgm:t>
    </dgm:pt>
    <dgm:pt modelId="{6162FB95-D195-48E1-9B8F-ACA03D4A95BB}" type="parTrans" cxnId="{BA1BBF61-AB25-4828-8BF3-B0108074FDE4}">
      <dgm:prSet/>
      <dgm:spPr/>
      <dgm:t>
        <a:bodyPr/>
        <a:lstStyle/>
        <a:p>
          <a:endParaRPr lang="en-GB"/>
        </a:p>
      </dgm:t>
    </dgm:pt>
    <dgm:pt modelId="{DEABBBDB-2459-429A-9763-3A1226B42267}" type="sibTrans" cxnId="{BA1BBF61-AB25-4828-8BF3-B0108074FDE4}">
      <dgm:prSet phldrT="02"/>
      <dgm:spPr/>
      <dgm:t>
        <a:bodyPr/>
        <a:lstStyle/>
        <a:p>
          <a:r>
            <a:rPr lang="en-GB"/>
            <a:t>02</a:t>
          </a:r>
        </a:p>
      </dgm:t>
    </dgm:pt>
    <dgm:pt modelId="{BD65DB00-9C59-432C-AF9B-A8ED5B1B1F33}">
      <dgm:prSet phldrT="[Text]"/>
      <dgm:spPr/>
      <dgm:t>
        <a:bodyPr/>
        <a:lstStyle/>
        <a:p>
          <a:r>
            <a:rPr lang="en-GB"/>
            <a:t>DISEÑO Y DESARROLLO</a:t>
          </a:r>
        </a:p>
      </dgm:t>
    </dgm:pt>
    <dgm:pt modelId="{A1939F95-F76E-4EAB-91E9-F461B805A40A}" type="parTrans" cxnId="{EA0598E4-B6D9-4B5A-8F3A-8AFB620EEDFA}">
      <dgm:prSet/>
      <dgm:spPr/>
      <dgm:t>
        <a:bodyPr/>
        <a:lstStyle/>
        <a:p>
          <a:endParaRPr lang="en-GB"/>
        </a:p>
      </dgm:t>
    </dgm:pt>
    <dgm:pt modelId="{2D83E368-BBD7-48D0-80A8-BEF3E00388A7}" type="sibTrans" cxnId="{EA0598E4-B6D9-4B5A-8F3A-8AFB620EEDFA}">
      <dgm:prSet phldrT="03"/>
      <dgm:spPr/>
      <dgm:t>
        <a:bodyPr/>
        <a:lstStyle/>
        <a:p>
          <a:r>
            <a:rPr lang="en-GB"/>
            <a:t>03</a:t>
          </a:r>
        </a:p>
      </dgm:t>
    </dgm:pt>
    <dgm:pt modelId="{3FCF87E1-341D-472F-931F-E066021504E3}">
      <dgm:prSet phldrT="[Text]"/>
      <dgm:spPr/>
      <dgm:t>
        <a:bodyPr/>
        <a:lstStyle/>
        <a:p>
          <a:r>
            <a:rPr lang="en-GB"/>
            <a:t>EXPERIMENTOS Y RESULTADOS</a:t>
          </a:r>
        </a:p>
      </dgm:t>
    </dgm:pt>
    <dgm:pt modelId="{3F82BEC8-A421-47C4-9544-46EDFF1941C3}" type="parTrans" cxnId="{CBC50C1E-8808-41FC-937D-E133CEFF4106}">
      <dgm:prSet/>
      <dgm:spPr/>
      <dgm:t>
        <a:bodyPr/>
        <a:lstStyle/>
        <a:p>
          <a:endParaRPr lang="en-GB"/>
        </a:p>
      </dgm:t>
    </dgm:pt>
    <dgm:pt modelId="{7CC8C382-A98B-4411-9D09-24BAF4444D9F}" type="sibTrans" cxnId="{CBC50C1E-8808-41FC-937D-E133CEFF4106}">
      <dgm:prSet phldrT="04"/>
      <dgm:spPr/>
      <dgm:t>
        <a:bodyPr/>
        <a:lstStyle/>
        <a:p>
          <a:r>
            <a:rPr lang="en-GB"/>
            <a:t>04</a:t>
          </a:r>
        </a:p>
      </dgm:t>
    </dgm:pt>
    <dgm:pt modelId="{F99D0054-944F-4924-84D3-91F3FBE5B20D}">
      <dgm:prSet phldrT="[Text]"/>
      <dgm:spPr/>
      <dgm:t>
        <a:bodyPr/>
        <a:lstStyle/>
        <a:p>
          <a:r>
            <a:rPr lang="en-GB"/>
            <a:t>CONCLUSIONES</a:t>
          </a:r>
        </a:p>
      </dgm:t>
    </dgm:pt>
    <dgm:pt modelId="{CF4F4DD5-ACF4-4730-8247-E1196DE65C65}" type="parTrans" cxnId="{025EA080-CC79-4AB3-925B-3B3A5050AB48}">
      <dgm:prSet/>
      <dgm:spPr/>
      <dgm:t>
        <a:bodyPr/>
        <a:lstStyle/>
        <a:p>
          <a:endParaRPr lang="en-GB"/>
        </a:p>
      </dgm:t>
    </dgm:pt>
    <dgm:pt modelId="{1E82F107-E354-45FA-B8FE-39470E791EA0}" type="sibTrans" cxnId="{025EA080-CC79-4AB3-925B-3B3A5050AB48}">
      <dgm:prSet phldrT="05"/>
      <dgm:spPr/>
      <dgm:t>
        <a:bodyPr/>
        <a:lstStyle/>
        <a:p>
          <a:r>
            <a:rPr lang="en-GB"/>
            <a:t>05</a:t>
          </a:r>
        </a:p>
      </dgm:t>
    </dgm:pt>
    <dgm:pt modelId="{DBFE6254-C701-464D-BA54-6D928DB96ED2}" type="pres">
      <dgm:prSet presAssocID="{20F9D5CB-12BF-412A-A1DE-B8D259BBE602}" presName="Name0" presStyleCnt="0">
        <dgm:presLayoutVars>
          <dgm:animLvl val="lvl"/>
          <dgm:resizeHandles val="exact"/>
        </dgm:presLayoutVars>
      </dgm:prSet>
      <dgm:spPr/>
    </dgm:pt>
    <dgm:pt modelId="{5A439BEA-256F-4BC1-8086-ACCA6AF055CD}" type="pres">
      <dgm:prSet presAssocID="{E4EC1719-55B5-411E-94EE-D2198A5C84FA}" presName="compositeNode" presStyleCnt="0">
        <dgm:presLayoutVars>
          <dgm:bulletEnabled val="1"/>
        </dgm:presLayoutVars>
      </dgm:prSet>
      <dgm:spPr/>
    </dgm:pt>
    <dgm:pt modelId="{CB00DFCD-067F-43C8-9AD0-3BF10B95CC5F}" type="pres">
      <dgm:prSet presAssocID="{E4EC1719-55B5-411E-94EE-D2198A5C84FA}" presName="bgRect" presStyleLbl="alignNode1" presStyleIdx="0" presStyleCnt="5"/>
      <dgm:spPr/>
    </dgm:pt>
    <dgm:pt modelId="{1B0DE56C-9AEE-4CDF-8067-D44AA15B27E1}" type="pres">
      <dgm:prSet presAssocID="{431F8F42-F8B8-46AC-8852-F07AF008C62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7E04A12-4380-4757-B717-6E5176BD1257}" type="pres">
      <dgm:prSet presAssocID="{E4EC1719-55B5-411E-94EE-D2198A5C84FA}" presName="nodeRect" presStyleLbl="alignNode1" presStyleIdx="0" presStyleCnt="5">
        <dgm:presLayoutVars>
          <dgm:bulletEnabled val="1"/>
        </dgm:presLayoutVars>
      </dgm:prSet>
      <dgm:spPr/>
    </dgm:pt>
    <dgm:pt modelId="{C4C54729-48AE-42F1-A48A-87B551F6CBDE}" type="pres">
      <dgm:prSet presAssocID="{431F8F42-F8B8-46AC-8852-F07AF008C620}" presName="sibTrans" presStyleCnt="0"/>
      <dgm:spPr/>
    </dgm:pt>
    <dgm:pt modelId="{248FA9A8-B6C7-486A-B0F8-B136E1659D34}" type="pres">
      <dgm:prSet presAssocID="{20484B82-B921-4DBC-9C16-299C280476B4}" presName="compositeNode" presStyleCnt="0">
        <dgm:presLayoutVars>
          <dgm:bulletEnabled val="1"/>
        </dgm:presLayoutVars>
      </dgm:prSet>
      <dgm:spPr/>
    </dgm:pt>
    <dgm:pt modelId="{B511DBC3-1FEE-4E49-9513-A9C65316A309}" type="pres">
      <dgm:prSet presAssocID="{20484B82-B921-4DBC-9C16-299C280476B4}" presName="bgRect" presStyleLbl="alignNode1" presStyleIdx="1" presStyleCnt="5"/>
      <dgm:spPr/>
    </dgm:pt>
    <dgm:pt modelId="{2688D194-E924-444F-A3E3-1D00041EED81}" type="pres">
      <dgm:prSet presAssocID="{DEABBBDB-2459-429A-9763-3A1226B4226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2DFF2B2-BEBF-42F4-B46A-D02896DF4038}" type="pres">
      <dgm:prSet presAssocID="{20484B82-B921-4DBC-9C16-299C280476B4}" presName="nodeRect" presStyleLbl="alignNode1" presStyleIdx="1" presStyleCnt="5">
        <dgm:presLayoutVars>
          <dgm:bulletEnabled val="1"/>
        </dgm:presLayoutVars>
      </dgm:prSet>
      <dgm:spPr/>
    </dgm:pt>
    <dgm:pt modelId="{53023E30-864E-4065-B613-8B9C1EEC1870}" type="pres">
      <dgm:prSet presAssocID="{DEABBBDB-2459-429A-9763-3A1226B42267}" presName="sibTrans" presStyleCnt="0"/>
      <dgm:spPr/>
    </dgm:pt>
    <dgm:pt modelId="{257D4240-8AB0-4A6B-9F0B-5085DAD7383E}" type="pres">
      <dgm:prSet presAssocID="{BD65DB00-9C59-432C-AF9B-A8ED5B1B1F33}" presName="compositeNode" presStyleCnt="0">
        <dgm:presLayoutVars>
          <dgm:bulletEnabled val="1"/>
        </dgm:presLayoutVars>
      </dgm:prSet>
      <dgm:spPr/>
    </dgm:pt>
    <dgm:pt modelId="{F07A43FD-B282-49B9-99A6-13442A3CF39B}" type="pres">
      <dgm:prSet presAssocID="{BD65DB00-9C59-432C-AF9B-A8ED5B1B1F33}" presName="bgRect" presStyleLbl="alignNode1" presStyleIdx="2" presStyleCnt="5"/>
      <dgm:spPr/>
    </dgm:pt>
    <dgm:pt modelId="{522E98E3-E6FC-493F-BC6A-0C2255A87562}" type="pres">
      <dgm:prSet presAssocID="{2D83E368-BBD7-48D0-80A8-BEF3E00388A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C0E1437-F50F-4D97-9D5C-DFC1AD8E37DE}" type="pres">
      <dgm:prSet presAssocID="{BD65DB00-9C59-432C-AF9B-A8ED5B1B1F33}" presName="nodeRect" presStyleLbl="alignNode1" presStyleIdx="2" presStyleCnt="5">
        <dgm:presLayoutVars>
          <dgm:bulletEnabled val="1"/>
        </dgm:presLayoutVars>
      </dgm:prSet>
      <dgm:spPr/>
    </dgm:pt>
    <dgm:pt modelId="{49F30244-E1F5-49A5-A113-6FF496CD4C75}" type="pres">
      <dgm:prSet presAssocID="{2D83E368-BBD7-48D0-80A8-BEF3E00388A7}" presName="sibTrans" presStyleCnt="0"/>
      <dgm:spPr/>
    </dgm:pt>
    <dgm:pt modelId="{54321D51-95B4-4FC7-BF0E-50D1A1DF1A15}" type="pres">
      <dgm:prSet presAssocID="{3FCF87E1-341D-472F-931F-E066021504E3}" presName="compositeNode" presStyleCnt="0">
        <dgm:presLayoutVars>
          <dgm:bulletEnabled val="1"/>
        </dgm:presLayoutVars>
      </dgm:prSet>
      <dgm:spPr/>
    </dgm:pt>
    <dgm:pt modelId="{928586DE-A460-4226-9ACC-225C4072AB8F}" type="pres">
      <dgm:prSet presAssocID="{3FCF87E1-341D-472F-931F-E066021504E3}" presName="bgRect" presStyleLbl="alignNode1" presStyleIdx="3" presStyleCnt="5"/>
      <dgm:spPr/>
    </dgm:pt>
    <dgm:pt modelId="{77C6595A-02E9-4A48-94D4-9D174B643AB5}" type="pres">
      <dgm:prSet presAssocID="{7CC8C382-A98B-4411-9D09-24BAF4444D9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1FB087B-F9B1-4136-8346-D9CF71D2EE77}" type="pres">
      <dgm:prSet presAssocID="{3FCF87E1-341D-472F-931F-E066021504E3}" presName="nodeRect" presStyleLbl="alignNode1" presStyleIdx="3" presStyleCnt="5">
        <dgm:presLayoutVars>
          <dgm:bulletEnabled val="1"/>
        </dgm:presLayoutVars>
      </dgm:prSet>
      <dgm:spPr/>
    </dgm:pt>
    <dgm:pt modelId="{CE5E25D0-0478-40DA-831F-1544B036D2F7}" type="pres">
      <dgm:prSet presAssocID="{7CC8C382-A98B-4411-9D09-24BAF4444D9F}" presName="sibTrans" presStyleCnt="0"/>
      <dgm:spPr/>
    </dgm:pt>
    <dgm:pt modelId="{6CCFEA54-76BE-4CD3-8645-40C7F2F19252}" type="pres">
      <dgm:prSet presAssocID="{F99D0054-944F-4924-84D3-91F3FBE5B20D}" presName="compositeNode" presStyleCnt="0">
        <dgm:presLayoutVars>
          <dgm:bulletEnabled val="1"/>
        </dgm:presLayoutVars>
      </dgm:prSet>
      <dgm:spPr/>
    </dgm:pt>
    <dgm:pt modelId="{55CC1774-C7CC-4F5B-AD23-56E2DED819D1}" type="pres">
      <dgm:prSet presAssocID="{F99D0054-944F-4924-84D3-91F3FBE5B20D}" presName="bgRect" presStyleLbl="alignNode1" presStyleIdx="4" presStyleCnt="5"/>
      <dgm:spPr/>
    </dgm:pt>
    <dgm:pt modelId="{06930569-BFCF-4E2E-A489-2E63014F7B0C}" type="pres">
      <dgm:prSet presAssocID="{1E82F107-E354-45FA-B8FE-39470E791EA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9241BDA-50DF-4BF6-86BD-B415C7ADA2AE}" type="pres">
      <dgm:prSet presAssocID="{F99D0054-944F-4924-84D3-91F3FBE5B20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D9B8600-8A1F-4024-9BFC-D34AD43B6ED7}" type="presOf" srcId="{1E82F107-E354-45FA-B8FE-39470E791EA0}" destId="{06930569-BFCF-4E2E-A489-2E63014F7B0C}" srcOrd="0" destOrd="0" presId="urn:microsoft.com/office/officeart/2016/7/layout/LinearBlockProcessNumbered"/>
    <dgm:cxn modelId="{CBC50C1E-8808-41FC-937D-E133CEFF4106}" srcId="{20F9D5CB-12BF-412A-A1DE-B8D259BBE602}" destId="{3FCF87E1-341D-472F-931F-E066021504E3}" srcOrd="3" destOrd="0" parTransId="{3F82BEC8-A421-47C4-9544-46EDFF1941C3}" sibTransId="{7CC8C382-A98B-4411-9D09-24BAF4444D9F}"/>
    <dgm:cxn modelId="{21C48E3B-18D2-42C6-97EF-C57B1B16F875}" type="presOf" srcId="{BD65DB00-9C59-432C-AF9B-A8ED5B1B1F33}" destId="{AC0E1437-F50F-4D97-9D5C-DFC1AD8E37DE}" srcOrd="1" destOrd="0" presId="urn:microsoft.com/office/officeart/2016/7/layout/LinearBlockProcessNumbered"/>
    <dgm:cxn modelId="{94C65140-3897-484A-9DB1-0EEE62A19CD0}" type="presOf" srcId="{F99D0054-944F-4924-84D3-91F3FBE5B20D}" destId="{55CC1774-C7CC-4F5B-AD23-56E2DED819D1}" srcOrd="0" destOrd="0" presId="urn:microsoft.com/office/officeart/2016/7/layout/LinearBlockProcessNumbered"/>
    <dgm:cxn modelId="{BA1BBF61-AB25-4828-8BF3-B0108074FDE4}" srcId="{20F9D5CB-12BF-412A-A1DE-B8D259BBE602}" destId="{20484B82-B921-4DBC-9C16-299C280476B4}" srcOrd="1" destOrd="0" parTransId="{6162FB95-D195-48E1-9B8F-ACA03D4A95BB}" sibTransId="{DEABBBDB-2459-429A-9763-3A1226B42267}"/>
    <dgm:cxn modelId="{6A8F9166-6AE2-4A02-8DE0-3D7B0430E701}" type="presOf" srcId="{DEABBBDB-2459-429A-9763-3A1226B42267}" destId="{2688D194-E924-444F-A3E3-1D00041EED81}" srcOrd="0" destOrd="0" presId="urn:microsoft.com/office/officeart/2016/7/layout/LinearBlockProcessNumbered"/>
    <dgm:cxn modelId="{1AEBB847-2695-4550-84BE-8D2ACD213D3A}" type="presOf" srcId="{E4EC1719-55B5-411E-94EE-D2198A5C84FA}" destId="{CB00DFCD-067F-43C8-9AD0-3BF10B95CC5F}" srcOrd="0" destOrd="0" presId="urn:microsoft.com/office/officeart/2016/7/layout/LinearBlockProcessNumbered"/>
    <dgm:cxn modelId="{606D9E68-EA60-473E-834D-F7D2F519A37D}" type="presOf" srcId="{20484B82-B921-4DBC-9C16-299C280476B4}" destId="{B511DBC3-1FEE-4E49-9513-A9C65316A309}" srcOrd="0" destOrd="0" presId="urn:microsoft.com/office/officeart/2016/7/layout/LinearBlockProcessNumbered"/>
    <dgm:cxn modelId="{C00A8572-7548-4C6A-B362-1F935332DB5B}" type="presOf" srcId="{F99D0054-944F-4924-84D3-91F3FBE5B20D}" destId="{C9241BDA-50DF-4BF6-86BD-B415C7ADA2AE}" srcOrd="1" destOrd="0" presId="urn:microsoft.com/office/officeart/2016/7/layout/LinearBlockProcessNumbered"/>
    <dgm:cxn modelId="{025EA080-CC79-4AB3-925B-3B3A5050AB48}" srcId="{20F9D5CB-12BF-412A-A1DE-B8D259BBE602}" destId="{F99D0054-944F-4924-84D3-91F3FBE5B20D}" srcOrd="4" destOrd="0" parTransId="{CF4F4DD5-ACF4-4730-8247-E1196DE65C65}" sibTransId="{1E82F107-E354-45FA-B8FE-39470E791EA0}"/>
    <dgm:cxn modelId="{568CF680-1A85-4E58-B815-533665333CEC}" type="presOf" srcId="{2D83E368-BBD7-48D0-80A8-BEF3E00388A7}" destId="{522E98E3-E6FC-493F-BC6A-0C2255A87562}" srcOrd="0" destOrd="0" presId="urn:microsoft.com/office/officeart/2016/7/layout/LinearBlockProcessNumbered"/>
    <dgm:cxn modelId="{9DFC9181-3F94-4647-B196-1E64E0883C4C}" type="presOf" srcId="{E4EC1719-55B5-411E-94EE-D2198A5C84FA}" destId="{B7E04A12-4380-4757-B717-6E5176BD1257}" srcOrd="1" destOrd="0" presId="urn:microsoft.com/office/officeart/2016/7/layout/LinearBlockProcessNumbered"/>
    <dgm:cxn modelId="{1F536486-4DD2-4729-AE80-B1021656CFF9}" type="presOf" srcId="{431F8F42-F8B8-46AC-8852-F07AF008C620}" destId="{1B0DE56C-9AEE-4CDF-8067-D44AA15B27E1}" srcOrd="0" destOrd="0" presId="urn:microsoft.com/office/officeart/2016/7/layout/LinearBlockProcessNumbered"/>
    <dgm:cxn modelId="{CB9E5BAF-20A3-426D-ADF5-730B947FF61C}" type="presOf" srcId="{20484B82-B921-4DBC-9C16-299C280476B4}" destId="{62DFF2B2-BEBF-42F4-B46A-D02896DF4038}" srcOrd="1" destOrd="0" presId="urn:microsoft.com/office/officeart/2016/7/layout/LinearBlockProcessNumbered"/>
    <dgm:cxn modelId="{7E1107BA-2DED-4B40-A033-ED4AA7539771}" type="presOf" srcId="{3FCF87E1-341D-472F-931F-E066021504E3}" destId="{11FB087B-F9B1-4136-8346-D9CF71D2EE77}" srcOrd="1" destOrd="0" presId="urn:microsoft.com/office/officeart/2016/7/layout/LinearBlockProcessNumbered"/>
    <dgm:cxn modelId="{9C076AC7-71A2-4E59-9489-01E83957D992}" type="presOf" srcId="{3FCF87E1-341D-472F-931F-E066021504E3}" destId="{928586DE-A460-4226-9ACC-225C4072AB8F}" srcOrd="0" destOrd="0" presId="urn:microsoft.com/office/officeart/2016/7/layout/LinearBlockProcessNumbered"/>
    <dgm:cxn modelId="{A46D4FE0-B936-426B-86E4-A8461C5EA568}" type="presOf" srcId="{20F9D5CB-12BF-412A-A1DE-B8D259BBE602}" destId="{DBFE6254-C701-464D-BA54-6D928DB96ED2}" srcOrd="0" destOrd="0" presId="urn:microsoft.com/office/officeart/2016/7/layout/LinearBlockProcessNumbered"/>
    <dgm:cxn modelId="{EA0598E4-B6D9-4B5A-8F3A-8AFB620EEDFA}" srcId="{20F9D5CB-12BF-412A-A1DE-B8D259BBE602}" destId="{BD65DB00-9C59-432C-AF9B-A8ED5B1B1F33}" srcOrd="2" destOrd="0" parTransId="{A1939F95-F76E-4EAB-91E9-F461B805A40A}" sibTransId="{2D83E368-BBD7-48D0-80A8-BEF3E00388A7}"/>
    <dgm:cxn modelId="{05F804E9-1E07-4A69-9392-A5BD5C2AE197}" type="presOf" srcId="{7CC8C382-A98B-4411-9D09-24BAF4444D9F}" destId="{77C6595A-02E9-4A48-94D4-9D174B643AB5}" srcOrd="0" destOrd="0" presId="urn:microsoft.com/office/officeart/2016/7/layout/LinearBlockProcessNumbered"/>
    <dgm:cxn modelId="{4FE74CF5-9CE3-4256-A6BE-D8EF56DF5DF0}" type="presOf" srcId="{BD65DB00-9C59-432C-AF9B-A8ED5B1B1F33}" destId="{F07A43FD-B282-49B9-99A6-13442A3CF39B}" srcOrd="0" destOrd="0" presId="urn:microsoft.com/office/officeart/2016/7/layout/LinearBlockProcessNumbered"/>
    <dgm:cxn modelId="{172579FE-7DFE-4851-91B7-13E8B7357DBF}" srcId="{20F9D5CB-12BF-412A-A1DE-B8D259BBE602}" destId="{E4EC1719-55B5-411E-94EE-D2198A5C84FA}" srcOrd="0" destOrd="0" parTransId="{942FAB44-5691-4563-B6D4-A398B3E9984D}" sibTransId="{431F8F42-F8B8-46AC-8852-F07AF008C620}"/>
    <dgm:cxn modelId="{269C7F44-B7AC-4A9F-A24D-17CF362EF68D}" type="presParOf" srcId="{DBFE6254-C701-464D-BA54-6D928DB96ED2}" destId="{5A439BEA-256F-4BC1-8086-ACCA6AF055CD}" srcOrd="0" destOrd="0" presId="urn:microsoft.com/office/officeart/2016/7/layout/LinearBlockProcessNumbered"/>
    <dgm:cxn modelId="{2E4820F1-8F2C-4FCA-B52F-1E8FEC65931A}" type="presParOf" srcId="{5A439BEA-256F-4BC1-8086-ACCA6AF055CD}" destId="{CB00DFCD-067F-43C8-9AD0-3BF10B95CC5F}" srcOrd="0" destOrd="0" presId="urn:microsoft.com/office/officeart/2016/7/layout/LinearBlockProcessNumbered"/>
    <dgm:cxn modelId="{BD0E77B8-80BA-408C-9A9D-13ECDAE3B08C}" type="presParOf" srcId="{5A439BEA-256F-4BC1-8086-ACCA6AF055CD}" destId="{1B0DE56C-9AEE-4CDF-8067-D44AA15B27E1}" srcOrd="1" destOrd="0" presId="urn:microsoft.com/office/officeart/2016/7/layout/LinearBlockProcessNumbered"/>
    <dgm:cxn modelId="{1F842273-3040-402F-B2E0-C8544F8CC72F}" type="presParOf" srcId="{5A439BEA-256F-4BC1-8086-ACCA6AF055CD}" destId="{B7E04A12-4380-4757-B717-6E5176BD1257}" srcOrd="2" destOrd="0" presId="urn:microsoft.com/office/officeart/2016/7/layout/LinearBlockProcessNumbered"/>
    <dgm:cxn modelId="{3C425122-5F37-4C86-8A6F-C96036DD7308}" type="presParOf" srcId="{DBFE6254-C701-464D-BA54-6D928DB96ED2}" destId="{C4C54729-48AE-42F1-A48A-87B551F6CBDE}" srcOrd="1" destOrd="0" presId="urn:microsoft.com/office/officeart/2016/7/layout/LinearBlockProcessNumbered"/>
    <dgm:cxn modelId="{3284A1B8-D4A2-4837-AC2B-60BE60607CBF}" type="presParOf" srcId="{DBFE6254-C701-464D-BA54-6D928DB96ED2}" destId="{248FA9A8-B6C7-486A-B0F8-B136E1659D34}" srcOrd="2" destOrd="0" presId="urn:microsoft.com/office/officeart/2016/7/layout/LinearBlockProcessNumbered"/>
    <dgm:cxn modelId="{DBF70F30-5300-4CA3-BD4D-86516F164994}" type="presParOf" srcId="{248FA9A8-B6C7-486A-B0F8-B136E1659D34}" destId="{B511DBC3-1FEE-4E49-9513-A9C65316A309}" srcOrd="0" destOrd="0" presId="urn:microsoft.com/office/officeart/2016/7/layout/LinearBlockProcessNumbered"/>
    <dgm:cxn modelId="{BDEC34EC-506E-4E7A-B4B0-7201D59D7182}" type="presParOf" srcId="{248FA9A8-B6C7-486A-B0F8-B136E1659D34}" destId="{2688D194-E924-444F-A3E3-1D00041EED81}" srcOrd="1" destOrd="0" presId="urn:microsoft.com/office/officeart/2016/7/layout/LinearBlockProcessNumbered"/>
    <dgm:cxn modelId="{625BBEB9-EC5D-496D-87D5-B35607FCAEF4}" type="presParOf" srcId="{248FA9A8-B6C7-486A-B0F8-B136E1659D34}" destId="{62DFF2B2-BEBF-42F4-B46A-D02896DF4038}" srcOrd="2" destOrd="0" presId="urn:microsoft.com/office/officeart/2016/7/layout/LinearBlockProcessNumbered"/>
    <dgm:cxn modelId="{F3EBFF04-9441-4FE5-8D61-B2D270FB7573}" type="presParOf" srcId="{DBFE6254-C701-464D-BA54-6D928DB96ED2}" destId="{53023E30-864E-4065-B613-8B9C1EEC1870}" srcOrd="3" destOrd="0" presId="urn:microsoft.com/office/officeart/2016/7/layout/LinearBlockProcessNumbered"/>
    <dgm:cxn modelId="{E21A5413-A13F-48C5-A04A-BB0CF25724B4}" type="presParOf" srcId="{DBFE6254-C701-464D-BA54-6D928DB96ED2}" destId="{257D4240-8AB0-4A6B-9F0B-5085DAD7383E}" srcOrd="4" destOrd="0" presId="urn:microsoft.com/office/officeart/2016/7/layout/LinearBlockProcessNumbered"/>
    <dgm:cxn modelId="{46B76016-5BDC-4BC8-A131-382921DEFEE5}" type="presParOf" srcId="{257D4240-8AB0-4A6B-9F0B-5085DAD7383E}" destId="{F07A43FD-B282-49B9-99A6-13442A3CF39B}" srcOrd="0" destOrd="0" presId="urn:microsoft.com/office/officeart/2016/7/layout/LinearBlockProcessNumbered"/>
    <dgm:cxn modelId="{DCB36252-F73A-4562-9E08-0B29BF8E2ADA}" type="presParOf" srcId="{257D4240-8AB0-4A6B-9F0B-5085DAD7383E}" destId="{522E98E3-E6FC-493F-BC6A-0C2255A87562}" srcOrd="1" destOrd="0" presId="urn:microsoft.com/office/officeart/2016/7/layout/LinearBlockProcessNumbered"/>
    <dgm:cxn modelId="{AF327449-9254-4152-989F-BFF0A4E522E3}" type="presParOf" srcId="{257D4240-8AB0-4A6B-9F0B-5085DAD7383E}" destId="{AC0E1437-F50F-4D97-9D5C-DFC1AD8E37DE}" srcOrd="2" destOrd="0" presId="urn:microsoft.com/office/officeart/2016/7/layout/LinearBlockProcessNumbered"/>
    <dgm:cxn modelId="{9EC4E8DA-1093-4265-BF31-B22092F76476}" type="presParOf" srcId="{DBFE6254-C701-464D-BA54-6D928DB96ED2}" destId="{49F30244-E1F5-49A5-A113-6FF496CD4C75}" srcOrd="5" destOrd="0" presId="urn:microsoft.com/office/officeart/2016/7/layout/LinearBlockProcessNumbered"/>
    <dgm:cxn modelId="{0178A352-1E3C-4C44-9918-17B99F5777B4}" type="presParOf" srcId="{DBFE6254-C701-464D-BA54-6D928DB96ED2}" destId="{54321D51-95B4-4FC7-BF0E-50D1A1DF1A15}" srcOrd="6" destOrd="0" presId="urn:microsoft.com/office/officeart/2016/7/layout/LinearBlockProcessNumbered"/>
    <dgm:cxn modelId="{10A80E9A-28B0-4B2B-B002-9EF1AFFD1781}" type="presParOf" srcId="{54321D51-95B4-4FC7-BF0E-50D1A1DF1A15}" destId="{928586DE-A460-4226-9ACC-225C4072AB8F}" srcOrd="0" destOrd="0" presId="urn:microsoft.com/office/officeart/2016/7/layout/LinearBlockProcessNumbered"/>
    <dgm:cxn modelId="{7E34DF0B-6906-470D-8380-DBB81878C0F0}" type="presParOf" srcId="{54321D51-95B4-4FC7-BF0E-50D1A1DF1A15}" destId="{77C6595A-02E9-4A48-94D4-9D174B643AB5}" srcOrd="1" destOrd="0" presId="urn:microsoft.com/office/officeart/2016/7/layout/LinearBlockProcessNumbered"/>
    <dgm:cxn modelId="{742882A0-C3EC-4454-B9EE-248D23F87DD8}" type="presParOf" srcId="{54321D51-95B4-4FC7-BF0E-50D1A1DF1A15}" destId="{11FB087B-F9B1-4136-8346-D9CF71D2EE77}" srcOrd="2" destOrd="0" presId="urn:microsoft.com/office/officeart/2016/7/layout/LinearBlockProcessNumbered"/>
    <dgm:cxn modelId="{EB1E6919-1447-4263-BF5C-260677E5544E}" type="presParOf" srcId="{DBFE6254-C701-464D-BA54-6D928DB96ED2}" destId="{CE5E25D0-0478-40DA-831F-1544B036D2F7}" srcOrd="7" destOrd="0" presId="urn:microsoft.com/office/officeart/2016/7/layout/LinearBlockProcessNumbered"/>
    <dgm:cxn modelId="{B1185BAE-2054-43B8-950F-36CA84F9D493}" type="presParOf" srcId="{DBFE6254-C701-464D-BA54-6D928DB96ED2}" destId="{6CCFEA54-76BE-4CD3-8645-40C7F2F19252}" srcOrd="8" destOrd="0" presId="urn:microsoft.com/office/officeart/2016/7/layout/LinearBlockProcessNumbered"/>
    <dgm:cxn modelId="{772D8E22-7D13-4926-A4FD-0BDF6A07A4AA}" type="presParOf" srcId="{6CCFEA54-76BE-4CD3-8645-40C7F2F19252}" destId="{55CC1774-C7CC-4F5B-AD23-56E2DED819D1}" srcOrd="0" destOrd="0" presId="urn:microsoft.com/office/officeart/2016/7/layout/LinearBlockProcessNumbered"/>
    <dgm:cxn modelId="{9F38F401-A265-4564-9896-DF507F4DFAEC}" type="presParOf" srcId="{6CCFEA54-76BE-4CD3-8645-40C7F2F19252}" destId="{06930569-BFCF-4E2E-A489-2E63014F7B0C}" srcOrd="1" destOrd="0" presId="urn:microsoft.com/office/officeart/2016/7/layout/LinearBlockProcessNumbered"/>
    <dgm:cxn modelId="{F0742B0F-B0CB-4D97-90BF-4ACD95CDC285}" type="presParOf" srcId="{6CCFEA54-76BE-4CD3-8645-40C7F2F19252}" destId="{C9241BDA-50DF-4BF6-86BD-B415C7ADA2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D16F9B-F5D1-404C-B855-9C3878768D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972769-D17D-431D-8063-8C307BCE6C65}">
      <dgm:prSet/>
      <dgm:spPr/>
      <dgm:t>
        <a:bodyPr/>
        <a:lstStyle/>
        <a:p>
          <a:r>
            <a:rPr lang="en-GB" dirty="0"/>
            <a:t>Ciclo </a:t>
          </a:r>
          <a:r>
            <a:rPr lang="en-GB" dirty="0" err="1"/>
            <a:t>completo</a:t>
          </a:r>
          <a:r>
            <a:rPr lang="en-GB" dirty="0"/>
            <a:t> de un </a:t>
          </a:r>
          <a:r>
            <a:rPr lang="en-GB" dirty="0" err="1"/>
            <a:t>proyecto</a:t>
          </a:r>
          <a:r>
            <a:rPr lang="en-GB" dirty="0"/>
            <a:t> </a:t>
          </a:r>
          <a:r>
            <a:rPr lang="en-GB" dirty="0" err="1"/>
            <a:t>analítico</a:t>
          </a:r>
          <a:r>
            <a:rPr lang="en-GB" dirty="0"/>
            <a:t> de Big Data</a:t>
          </a:r>
          <a:endParaRPr lang="en-US" dirty="0"/>
        </a:p>
      </dgm:t>
    </dgm:pt>
    <dgm:pt modelId="{6A830D0D-EEF6-4975-9A75-ED42E6C2CFB7}" type="parTrans" cxnId="{14DE3C6C-D804-4F5C-BEC5-A38D45B6A58F}">
      <dgm:prSet/>
      <dgm:spPr/>
      <dgm:t>
        <a:bodyPr/>
        <a:lstStyle/>
        <a:p>
          <a:endParaRPr lang="en-US"/>
        </a:p>
      </dgm:t>
    </dgm:pt>
    <dgm:pt modelId="{7CA0E605-1276-4FD4-812B-4E66C065D2A5}" type="sibTrans" cxnId="{14DE3C6C-D804-4F5C-BEC5-A38D45B6A58F}">
      <dgm:prSet/>
      <dgm:spPr/>
      <dgm:t>
        <a:bodyPr/>
        <a:lstStyle/>
        <a:p>
          <a:endParaRPr lang="en-US"/>
        </a:p>
      </dgm:t>
    </dgm:pt>
    <dgm:pt modelId="{9BC34D73-E767-4EDD-81BD-0F88623B20B9}">
      <dgm:prSet/>
      <dgm:spPr/>
      <dgm:t>
        <a:bodyPr/>
        <a:lstStyle/>
        <a:p>
          <a:r>
            <a:rPr lang="en-GB" dirty="0"/>
            <a:t>Dos </a:t>
          </a:r>
          <a:r>
            <a:rPr lang="en-GB" dirty="0" err="1"/>
            <a:t>casos</a:t>
          </a:r>
          <a:r>
            <a:rPr lang="en-GB" dirty="0"/>
            <a:t> de </a:t>
          </a:r>
          <a:r>
            <a:rPr lang="en-GB" dirty="0" err="1"/>
            <a:t>uso</a:t>
          </a:r>
          <a:endParaRPr lang="en-US" dirty="0" err="1"/>
        </a:p>
      </dgm:t>
    </dgm:pt>
    <dgm:pt modelId="{C21CADC6-C374-4AF5-B311-1684983061C3}" type="parTrans" cxnId="{B0BEE3C6-9718-4998-BFFD-B1F94C990ADF}">
      <dgm:prSet/>
      <dgm:spPr/>
      <dgm:t>
        <a:bodyPr/>
        <a:lstStyle/>
        <a:p>
          <a:endParaRPr lang="en-US"/>
        </a:p>
      </dgm:t>
    </dgm:pt>
    <dgm:pt modelId="{6DE784AF-9EB7-426D-B521-FA9A526BB290}" type="sibTrans" cxnId="{B0BEE3C6-9718-4998-BFFD-B1F94C990ADF}">
      <dgm:prSet/>
      <dgm:spPr/>
      <dgm:t>
        <a:bodyPr/>
        <a:lstStyle/>
        <a:p>
          <a:endParaRPr lang="en-US"/>
        </a:p>
      </dgm:t>
    </dgm:pt>
    <dgm:pt modelId="{F1071ECA-184E-4DC9-B4D0-B09353FE7F06}">
      <dgm:prSet/>
      <dgm:spPr/>
      <dgm:t>
        <a:bodyPr/>
        <a:lstStyle/>
        <a:p>
          <a:r>
            <a:rPr lang="en-GB" dirty="0" err="1"/>
            <a:t>Datos</a:t>
          </a:r>
          <a:r>
            <a:rPr lang="en-GB" dirty="0"/>
            <a:t> </a:t>
          </a:r>
          <a:r>
            <a:rPr lang="en-GB" dirty="0" err="1"/>
            <a:t>reales</a:t>
          </a:r>
          <a:r>
            <a:rPr lang="en-GB" dirty="0"/>
            <a:t> de la </a:t>
          </a:r>
          <a:r>
            <a:rPr lang="en-GB" dirty="0" err="1"/>
            <a:t>empresa</a:t>
          </a:r>
          <a:endParaRPr lang="en-US" dirty="0" err="1"/>
        </a:p>
      </dgm:t>
    </dgm:pt>
    <dgm:pt modelId="{D4DF73D7-E112-451A-8B51-1F28061857BE}" type="parTrans" cxnId="{24588082-CF31-443D-9846-57C2E75F6054}">
      <dgm:prSet/>
      <dgm:spPr/>
      <dgm:t>
        <a:bodyPr/>
        <a:lstStyle/>
        <a:p>
          <a:endParaRPr lang="en-US"/>
        </a:p>
      </dgm:t>
    </dgm:pt>
    <dgm:pt modelId="{534E69E7-76EF-448A-BE43-1C1F18CF7BB3}" type="sibTrans" cxnId="{24588082-CF31-443D-9846-57C2E75F6054}">
      <dgm:prSet/>
      <dgm:spPr/>
      <dgm:t>
        <a:bodyPr/>
        <a:lstStyle/>
        <a:p>
          <a:endParaRPr lang="en-US"/>
        </a:p>
      </dgm:t>
    </dgm:pt>
    <dgm:pt modelId="{9AF151BD-CF70-49C4-B919-9E89321A479A}">
      <dgm:prSet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Máster Ciencia de Datos</a:t>
          </a:r>
          <a:endParaRPr lang="en-US" dirty="0">
            <a:latin typeface="Century Gothic" panose="020B0502020202020204"/>
          </a:endParaRPr>
        </a:p>
      </dgm:t>
    </dgm:pt>
    <dgm:pt modelId="{C6C5562D-D19F-431A-8A01-7AA2C406B557}" type="parTrans" cxnId="{864AD372-DCEE-4175-BBDD-4D85EE478566}">
      <dgm:prSet/>
      <dgm:spPr/>
      <dgm:t>
        <a:bodyPr/>
        <a:lstStyle/>
        <a:p>
          <a:endParaRPr lang="en-US"/>
        </a:p>
      </dgm:t>
    </dgm:pt>
    <dgm:pt modelId="{C2E5531D-A71C-4DC9-A435-820946B2AB01}" type="sibTrans" cxnId="{864AD372-DCEE-4175-BBDD-4D85EE478566}">
      <dgm:prSet/>
      <dgm:spPr/>
      <dgm:t>
        <a:bodyPr/>
        <a:lstStyle/>
        <a:p>
          <a:endParaRPr lang="en-US"/>
        </a:p>
      </dgm:t>
    </dgm:pt>
    <dgm:pt modelId="{918106FE-D7AA-4C70-8A88-D76C76F49BE5}">
      <dgm:prSet/>
      <dgm:spPr/>
      <dgm:t>
        <a:bodyPr/>
        <a:lstStyle/>
        <a:p>
          <a:r>
            <a:rPr lang="en-GB" dirty="0" err="1"/>
            <a:t>Otras</a:t>
          </a:r>
          <a:r>
            <a:rPr lang="en-GB" dirty="0"/>
            <a:t> </a:t>
          </a:r>
          <a:r>
            <a:rPr lang="en-GB" dirty="0" err="1"/>
            <a:t>habilidades</a:t>
          </a:r>
        </a:p>
      </dgm:t>
    </dgm:pt>
    <dgm:pt modelId="{B7795446-CF15-443D-97D2-39BBFE867EA8}" type="parTrans" cxnId="{6293EF66-CDA7-48EE-9595-E49DAB0CE099}">
      <dgm:prSet/>
      <dgm:spPr/>
    </dgm:pt>
    <dgm:pt modelId="{7656839D-D698-49F2-9B41-B81F24FF8142}" type="sibTrans" cxnId="{6293EF66-CDA7-48EE-9595-E49DAB0CE099}">
      <dgm:prSet/>
      <dgm:spPr/>
    </dgm:pt>
    <dgm:pt modelId="{6E64303C-F01A-4724-8832-2E20FCC0FB97}">
      <dgm:prSet/>
      <dgm:spPr/>
      <dgm:t>
        <a:bodyPr/>
        <a:lstStyle/>
        <a:p>
          <a:r>
            <a:rPr lang="en-GB" dirty="0"/>
            <a:t>LaTeX</a:t>
          </a:r>
        </a:p>
      </dgm:t>
    </dgm:pt>
    <dgm:pt modelId="{15A81B56-B410-4D0A-A124-AC3087D0584D}" type="parTrans" cxnId="{6D2DF902-C973-474D-9EBD-655A101AF2F8}">
      <dgm:prSet/>
      <dgm:spPr/>
    </dgm:pt>
    <dgm:pt modelId="{558CAB86-3C90-4600-B8FA-BCB6D4F6BD44}" type="sibTrans" cxnId="{6D2DF902-C973-474D-9EBD-655A101AF2F8}">
      <dgm:prSet/>
      <dgm:spPr/>
    </dgm:pt>
    <dgm:pt modelId="{9A06CC57-12BF-466F-9C33-D8B779BE0CC4}">
      <dgm:prSet/>
      <dgm:spPr/>
      <dgm:t>
        <a:bodyPr/>
        <a:lstStyle/>
        <a:p>
          <a:r>
            <a:rPr lang="en-GB" dirty="0"/>
            <a:t>Machine Learning</a:t>
          </a:r>
        </a:p>
      </dgm:t>
    </dgm:pt>
    <dgm:pt modelId="{00CDBC09-53AA-4608-8BE6-8FEB412EF649}" type="parTrans" cxnId="{0692F758-56ED-416E-9E5A-FB2E823EE642}">
      <dgm:prSet/>
      <dgm:spPr/>
    </dgm:pt>
    <dgm:pt modelId="{3AD8913C-7626-478C-A693-A4EF36E19FEA}" type="sibTrans" cxnId="{0692F758-56ED-416E-9E5A-FB2E823EE642}">
      <dgm:prSet/>
      <dgm:spPr/>
    </dgm:pt>
    <dgm:pt modelId="{CBA3212F-B25D-4FAE-9DC5-F5CD4CE8352A}">
      <dgm:prSet/>
      <dgm:spPr/>
      <dgm:t>
        <a:bodyPr/>
        <a:lstStyle/>
        <a:p>
          <a:r>
            <a:rPr lang="en-GB" dirty="0"/>
            <a:t>Python</a:t>
          </a:r>
        </a:p>
      </dgm:t>
    </dgm:pt>
    <dgm:pt modelId="{E96FD23F-D756-4E7E-80B8-C395BEAA30E8}" type="parTrans" cxnId="{84E3EB31-27D4-4F9D-BF4A-AB4D0FC10AE7}">
      <dgm:prSet/>
      <dgm:spPr/>
    </dgm:pt>
    <dgm:pt modelId="{3EC086E3-45E9-4A8A-88EC-CBD4954C8976}" type="sibTrans" cxnId="{84E3EB31-27D4-4F9D-BF4A-AB4D0FC10AE7}">
      <dgm:prSet/>
      <dgm:spPr/>
    </dgm:pt>
    <dgm:pt modelId="{CC76C24B-1077-40E4-832B-C244574C8185}">
      <dgm:prSet/>
      <dgm:spPr/>
      <dgm:t>
        <a:bodyPr/>
        <a:lstStyle/>
        <a:p>
          <a:r>
            <a:rPr lang="en-GB" dirty="0"/>
            <a:t>Agile</a:t>
          </a:r>
        </a:p>
      </dgm:t>
    </dgm:pt>
    <dgm:pt modelId="{2E16E7CD-B787-4549-9822-B770BAB22C5B}" type="parTrans" cxnId="{0963F9A7-31E9-455D-86A4-90583132071B}">
      <dgm:prSet/>
      <dgm:spPr/>
    </dgm:pt>
    <dgm:pt modelId="{9FE37DF0-BB0E-43E3-92CF-978FF9E5265D}" type="sibTrans" cxnId="{0963F9A7-31E9-455D-86A4-90583132071B}">
      <dgm:prSet/>
      <dgm:spPr/>
    </dgm:pt>
    <dgm:pt modelId="{3E19BAF7-4102-4A19-BE54-00FAC2B6972B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Aplicado conceptos vistos en otras asignaturas</a:t>
          </a:r>
          <a:endParaRPr lang="en-GB" dirty="0"/>
        </a:p>
      </dgm:t>
    </dgm:pt>
    <dgm:pt modelId="{02539CD0-C986-43DE-9239-FEADA5741E1D}" type="parTrans" cxnId="{9385DA63-3C82-4FE2-AA47-CACAF9C584C2}">
      <dgm:prSet/>
      <dgm:spPr/>
    </dgm:pt>
    <dgm:pt modelId="{B737A248-8885-4FCC-9B7A-2961B2AF25D3}" type="sibTrans" cxnId="{9385DA63-3C82-4FE2-AA47-CACAF9C584C2}">
      <dgm:prSet/>
      <dgm:spPr/>
    </dgm:pt>
    <dgm:pt modelId="{25D60334-2B9C-44EB-B751-35CE31FD51D6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Ampliación de conocimientos</a:t>
          </a:r>
        </a:p>
      </dgm:t>
    </dgm:pt>
    <dgm:pt modelId="{949C1EC7-73AA-4287-AAB6-AECA7A722C4F}" type="parTrans" cxnId="{ABAAA18B-1824-40B5-B6BF-673D205E7194}">
      <dgm:prSet/>
      <dgm:spPr/>
    </dgm:pt>
    <dgm:pt modelId="{A943BC22-727E-489D-8D9D-4CE8CE155BD7}" type="sibTrans" cxnId="{ABAAA18B-1824-40B5-B6BF-673D205E7194}">
      <dgm:prSet/>
      <dgm:spPr/>
    </dgm:pt>
    <dgm:pt modelId="{DD96AA9E-88B4-4A2F-86EF-A35656E896AB}" type="pres">
      <dgm:prSet presAssocID="{4BD16F9B-F5D1-404C-B855-9C3878768DEA}" presName="linear" presStyleCnt="0">
        <dgm:presLayoutVars>
          <dgm:animLvl val="lvl"/>
          <dgm:resizeHandles val="exact"/>
        </dgm:presLayoutVars>
      </dgm:prSet>
      <dgm:spPr/>
    </dgm:pt>
    <dgm:pt modelId="{5FD66752-EA0A-48D7-AEED-200341B2BB21}" type="pres">
      <dgm:prSet presAssocID="{CD972769-D17D-431D-8063-8C307BCE6C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CB5DD4-FB6C-41DA-8757-3959EC817698}" type="pres">
      <dgm:prSet presAssocID="{CD972769-D17D-431D-8063-8C307BCE6C65}" presName="childText" presStyleLbl="revTx" presStyleIdx="0" presStyleCnt="3">
        <dgm:presLayoutVars>
          <dgm:bulletEnabled val="1"/>
        </dgm:presLayoutVars>
      </dgm:prSet>
      <dgm:spPr/>
    </dgm:pt>
    <dgm:pt modelId="{970D4F81-BF5C-45C2-AFD9-790F712DA718}" type="pres">
      <dgm:prSet presAssocID="{9AF151BD-CF70-49C4-B919-9E89321A47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F01C98-F5C2-478C-AB98-91B0B3A19F6C}" type="pres">
      <dgm:prSet presAssocID="{9AF151BD-CF70-49C4-B919-9E89321A479A}" presName="childText" presStyleLbl="revTx" presStyleIdx="1" presStyleCnt="3">
        <dgm:presLayoutVars>
          <dgm:bulletEnabled val="1"/>
        </dgm:presLayoutVars>
      </dgm:prSet>
      <dgm:spPr/>
    </dgm:pt>
    <dgm:pt modelId="{F681DEE5-4D8C-4E38-88D9-F2D697E2D7C2}" type="pres">
      <dgm:prSet presAssocID="{918106FE-D7AA-4C70-8A88-D76C76F49B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A30FAC-653C-4334-B09F-435708789FB1}" type="pres">
      <dgm:prSet presAssocID="{918106FE-D7AA-4C70-8A88-D76C76F49BE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766CC00-AD7F-4B7C-BF81-97369FC29B6E}" type="presOf" srcId="{CD972769-D17D-431D-8063-8C307BCE6C65}" destId="{5FD66752-EA0A-48D7-AEED-200341B2BB21}" srcOrd="0" destOrd="0" presId="urn:microsoft.com/office/officeart/2005/8/layout/vList2"/>
    <dgm:cxn modelId="{6D2DF902-C973-474D-9EBD-655A101AF2F8}" srcId="{918106FE-D7AA-4C70-8A88-D76C76F49BE5}" destId="{6E64303C-F01A-4724-8832-2E20FCC0FB97}" srcOrd="3" destOrd="0" parTransId="{15A81B56-B410-4D0A-A124-AC3087D0584D}" sibTransId="{558CAB86-3C90-4600-B8FA-BCB6D4F6BD44}"/>
    <dgm:cxn modelId="{B5FE2D0F-A87F-4107-8C4C-8322FFB078C0}" type="presOf" srcId="{25D60334-2B9C-44EB-B751-35CE31FD51D6}" destId="{E6F01C98-F5C2-478C-AB98-91B0B3A19F6C}" srcOrd="0" destOrd="1" presId="urn:microsoft.com/office/officeart/2005/8/layout/vList2"/>
    <dgm:cxn modelId="{EA51B226-9EF7-408E-AB04-808C352F3770}" type="presOf" srcId="{3E19BAF7-4102-4A19-BE54-00FAC2B6972B}" destId="{E6F01C98-F5C2-478C-AB98-91B0B3A19F6C}" srcOrd="0" destOrd="0" presId="urn:microsoft.com/office/officeart/2005/8/layout/vList2"/>
    <dgm:cxn modelId="{84E3EB31-27D4-4F9D-BF4A-AB4D0FC10AE7}" srcId="{918106FE-D7AA-4C70-8A88-D76C76F49BE5}" destId="{CBA3212F-B25D-4FAE-9DC5-F5CD4CE8352A}" srcOrd="0" destOrd="0" parTransId="{E96FD23F-D756-4E7E-80B8-C395BEAA30E8}" sibTransId="{3EC086E3-45E9-4A8A-88EC-CBD4954C8976}"/>
    <dgm:cxn modelId="{7D155C3F-4B82-4F1C-A183-292FFF5EC162}" type="presOf" srcId="{CBA3212F-B25D-4FAE-9DC5-F5CD4CE8352A}" destId="{2CA30FAC-653C-4334-B09F-435708789FB1}" srcOrd="0" destOrd="0" presId="urn:microsoft.com/office/officeart/2005/8/layout/vList2"/>
    <dgm:cxn modelId="{0DC0FC5B-6DE5-47D6-BCEA-89FB8A765043}" type="presOf" srcId="{4BD16F9B-F5D1-404C-B855-9C3878768DEA}" destId="{DD96AA9E-88B4-4A2F-86EF-A35656E896AB}" srcOrd="0" destOrd="0" presId="urn:microsoft.com/office/officeart/2005/8/layout/vList2"/>
    <dgm:cxn modelId="{9385DA63-3C82-4FE2-AA47-CACAF9C584C2}" srcId="{9AF151BD-CF70-49C4-B919-9E89321A479A}" destId="{3E19BAF7-4102-4A19-BE54-00FAC2B6972B}" srcOrd="0" destOrd="0" parTransId="{02539CD0-C986-43DE-9239-FEADA5741E1D}" sibTransId="{B737A248-8885-4FCC-9B7A-2961B2AF25D3}"/>
    <dgm:cxn modelId="{F0384465-9DC6-465B-A62D-D6E005E0CFA6}" type="presOf" srcId="{6E64303C-F01A-4724-8832-2E20FCC0FB97}" destId="{2CA30FAC-653C-4334-B09F-435708789FB1}" srcOrd="0" destOrd="3" presId="urn:microsoft.com/office/officeart/2005/8/layout/vList2"/>
    <dgm:cxn modelId="{6293EF66-CDA7-48EE-9595-E49DAB0CE099}" srcId="{4BD16F9B-F5D1-404C-B855-9C3878768DEA}" destId="{918106FE-D7AA-4C70-8A88-D76C76F49BE5}" srcOrd="2" destOrd="0" parTransId="{B7795446-CF15-443D-97D2-39BBFE867EA8}" sibTransId="{7656839D-D698-49F2-9B41-B81F24FF8142}"/>
    <dgm:cxn modelId="{6DC3B567-C507-4D98-97E3-012064285381}" type="presOf" srcId="{CC76C24B-1077-40E4-832B-C244574C8185}" destId="{2CA30FAC-653C-4334-B09F-435708789FB1}" srcOrd="0" destOrd="2" presId="urn:microsoft.com/office/officeart/2005/8/layout/vList2"/>
    <dgm:cxn modelId="{14DE3C6C-D804-4F5C-BEC5-A38D45B6A58F}" srcId="{4BD16F9B-F5D1-404C-B855-9C3878768DEA}" destId="{CD972769-D17D-431D-8063-8C307BCE6C65}" srcOrd="0" destOrd="0" parTransId="{6A830D0D-EEF6-4975-9A75-ED42E6C2CFB7}" sibTransId="{7CA0E605-1276-4FD4-812B-4E66C065D2A5}"/>
    <dgm:cxn modelId="{864AD372-DCEE-4175-BBDD-4D85EE478566}" srcId="{4BD16F9B-F5D1-404C-B855-9C3878768DEA}" destId="{9AF151BD-CF70-49C4-B919-9E89321A479A}" srcOrd="1" destOrd="0" parTransId="{C6C5562D-D19F-431A-8A01-7AA2C406B557}" sibTransId="{C2E5531D-A71C-4DC9-A435-820946B2AB01}"/>
    <dgm:cxn modelId="{0692F758-56ED-416E-9E5A-FB2E823EE642}" srcId="{918106FE-D7AA-4C70-8A88-D76C76F49BE5}" destId="{9A06CC57-12BF-466F-9C33-D8B779BE0CC4}" srcOrd="1" destOrd="0" parTransId="{00CDBC09-53AA-4608-8BE6-8FEB412EF649}" sibTransId="{3AD8913C-7626-478C-A693-A4EF36E19FEA}"/>
    <dgm:cxn modelId="{28302A80-3132-4C44-9516-420FE07B094C}" type="presOf" srcId="{9BC34D73-E767-4EDD-81BD-0F88623B20B9}" destId="{63CB5DD4-FB6C-41DA-8757-3959EC817698}" srcOrd="0" destOrd="0" presId="urn:microsoft.com/office/officeart/2005/8/layout/vList2"/>
    <dgm:cxn modelId="{24588082-CF31-443D-9846-57C2E75F6054}" srcId="{CD972769-D17D-431D-8063-8C307BCE6C65}" destId="{F1071ECA-184E-4DC9-B4D0-B09353FE7F06}" srcOrd="1" destOrd="0" parTransId="{D4DF73D7-E112-451A-8B51-1F28061857BE}" sibTransId="{534E69E7-76EF-448A-BE43-1C1F18CF7BB3}"/>
    <dgm:cxn modelId="{ABAAA18B-1824-40B5-B6BF-673D205E7194}" srcId="{9AF151BD-CF70-49C4-B919-9E89321A479A}" destId="{25D60334-2B9C-44EB-B751-35CE31FD51D6}" srcOrd="1" destOrd="0" parTransId="{949C1EC7-73AA-4287-AAB6-AECA7A722C4F}" sibTransId="{A943BC22-727E-489D-8D9D-4CE8CE155BD7}"/>
    <dgm:cxn modelId="{0963F9A7-31E9-455D-86A4-90583132071B}" srcId="{918106FE-D7AA-4C70-8A88-D76C76F49BE5}" destId="{CC76C24B-1077-40E4-832B-C244574C8185}" srcOrd="2" destOrd="0" parTransId="{2E16E7CD-B787-4549-9822-B770BAB22C5B}" sibTransId="{9FE37DF0-BB0E-43E3-92CF-978FF9E5265D}"/>
    <dgm:cxn modelId="{3D5FFAB0-028C-4E5A-8F37-6D28AB12CF85}" type="presOf" srcId="{918106FE-D7AA-4C70-8A88-D76C76F49BE5}" destId="{F681DEE5-4D8C-4E38-88D9-F2D697E2D7C2}" srcOrd="0" destOrd="0" presId="urn:microsoft.com/office/officeart/2005/8/layout/vList2"/>
    <dgm:cxn modelId="{B0BEE3C6-9718-4998-BFFD-B1F94C990ADF}" srcId="{CD972769-D17D-431D-8063-8C307BCE6C65}" destId="{9BC34D73-E767-4EDD-81BD-0F88623B20B9}" srcOrd="0" destOrd="0" parTransId="{C21CADC6-C374-4AF5-B311-1684983061C3}" sibTransId="{6DE784AF-9EB7-426D-B521-FA9A526BB290}"/>
    <dgm:cxn modelId="{A39C25CD-AAAC-4551-A41D-C49C3CEBFEC5}" type="presOf" srcId="{9AF151BD-CF70-49C4-B919-9E89321A479A}" destId="{970D4F81-BF5C-45C2-AFD9-790F712DA718}" srcOrd="0" destOrd="0" presId="urn:microsoft.com/office/officeart/2005/8/layout/vList2"/>
    <dgm:cxn modelId="{A59A2DDF-B7E7-4786-B245-8CE1A4252B78}" type="presOf" srcId="{9A06CC57-12BF-466F-9C33-D8B779BE0CC4}" destId="{2CA30FAC-653C-4334-B09F-435708789FB1}" srcOrd="0" destOrd="1" presId="urn:microsoft.com/office/officeart/2005/8/layout/vList2"/>
    <dgm:cxn modelId="{AFEED2F1-DDF8-4879-A9B1-A6D309B1E8C7}" type="presOf" srcId="{F1071ECA-184E-4DC9-B4D0-B09353FE7F06}" destId="{63CB5DD4-FB6C-41DA-8757-3959EC817698}" srcOrd="0" destOrd="1" presId="urn:microsoft.com/office/officeart/2005/8/layout/vList2"/>
    <dgm:cxn modelId="{3C044B4A-C380-4150-BC90-47BBDD0C574A}" type="presParOf" srcId="{DD96AA9E-88B4-4A2F-86EF-A35656E896AB}" destId="{5FD66752-EA0A-48D7-AEED-200341B2BB21}" srcOrd="0" destOrd="0" presId="urn:microsoft.com/office/officeart/2005/8/layout/vList2"/>
    <dgm:cxn modelId="{033A563B-353E-4941-A922-8C6259950FA6}" type="presParOf" srcId="{DD96AA9E-88B4-4A2F-86EF-A35656E896AB}" destId="{63CB5DD4-FB6C-41DA-8757-3959EC817698}" srcOrd="1" destOrd="0" presId="urn:microsoft.com/office/officeart/2005/8/layout/vList2"/>
    <dgm:cxn modelId="{D5262CA2-F900-4355-8EEF-C97C779ED637}" type="presParOf" srcId="{DD96AA9E-88B4-4A2F-86EF-A35656E896AB}" destId="{970D4F81-BF5C-45C2-AFD9-790F712DA718}" srcOrd="2" destOrd="0" presId="urn:microsoft.com/office/officeart/2005/8/layout/vList2"/>
    <dgm:cxn modelId="{3A21A028-B1D6-4A5E-A3D3-60985DA88D5F}" type="presParOf" srcId="{DD96AA9E-88B4-4A2F-86EF-A35656E896AB}" destId="{E6F01C98-F5C2-478C-AB98-91B0B3A19F6C}" srcOrd="3" destOrd="0" presId="urn:microsoft.com/office/officeart/2005/8/layout/vList2"/>
    <dgm:cxn modelId="{DA4E6C2B-FA93-4906-8A64-CEA7EF4F5739}" type="presParOf" srcId="{DD96AA9E-88B4-4A2F-86EF-A35656E896AB}" destId="{F681DEE5-4D8C-4E38-88D9-F2D697E2D7C2}" srcOrd="4" destOrd="0" presId="urn:microsoft.com/office/officeart/2005/8/layout/vList2"/>
    <dgm:cxn modelId="{AA7E3464-A547-4571-8372-9AE5934B3F9C}" type="presParOf" srcId="{DD96AA9E-88B4-4A2F-86EF-A35656E896AB}" destId="{2CA30FAC-653C-4334-B09F-435708789FB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BD16F9B-F5D1-404C-B855-9C3878768DE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D972769-D17D-431D-8063-8C307BCE6C65}">
      <dgm:prSet/>
      <dgm:spPr/>
      <dgm:t>
        <a:bodyPr/>
        <a:lstStyle/>
        <a:p>
          <a:r>
            <a:rPr lang="en-GB" dirty="0" err="1"/>
            <a:t>Líneas</a:t>
          </a:r>
          <a:r>
            <a:rPr lang="en-GB" dirty="0"/>
            <a:t> de </a:t>
          </a:r>
          <a:r>
            <a:rPr lang="en-GB" dirty="0" err="1"/>
            <a:t>trabajo</a:t>
          </a:r>
          <a:r>
            <a:rPr lang="en-GB" dirty="0"/>
            <a:t> </a:t>
          </a:r>
          <a:r>
            <a:rPr lang="en-GB" dirty="0" err="1"/>
            <a:t>futuras</a:t>
          </a:r>
        </a:p>
      </dgm:t>
    </dgm:pt>
    <dgm:pt modelId="{6A830D0D-EEF6-4975-9A75-ED42E6C2CFB7}" type="parTrans" cxnId="{14DE3C6C-D804-4F5C-BEC5-A38D45B6A58F}">
      <dgm:prSet/>
      <dgm:spPr/>
      <dgm:t>
        <a:bodyPr/>
        <a:lstStyle/>
        <a:p>
          <a:endParaRPr lang="en-US"/>
        </a:p>
      </dgm:t>
    </dgm:pt>
    <dgm:pt modelId="{7CA0E605-1276-4FD4-812B-4E66C065D2A5}" type="sibTrans" cxnId="{14DE3C6C-D804-4F5C-BEC5-A38D45B6A58F}">
      <dgm:prSet/>
      <dgm:spPr/>
      <dgm:t>
        <a:bodyPr/>
        <a:lstStyle/>
        <a:p>
          <a:endParaRPr lang="en-US"/>
        </a:p>
      </dgm:t>
    </dgm:pt>
    <dgm:pt modelId="{9BC34D73-E767-4EDD-81BD-0F88623B20B9}">
      <dgm:prSet/>
      <dgm:spPr/>
      <dgm:t>
        <a:bodyPr/>
        <a:lstStyle/>
        <a:p>
          <a:r>
            <a:rPr lang="en-GB" dirty="0"/>
            <a:t>Otros </a:t>
          </a:r>
          <a:r>
            <a:rPr lang="en-GB">
              <a:latin typeface="Century Gothic" panose="020B0502020202020204"/>
            </a:rPr>
            <a:t>modelos predictivos para otras clases</a:t>
          </a:r>
          <a:endParaRPr lang="en-US"/>
        </a:p>
      </dgm:t>
    </dgm:pt>
    <dgm:pt modelId="{C21CADC6-C374-4AF5-B311-1684983061C3}" type="parTrans" cxnId="{B0BEE3C6-9718-4998-BFFD-B1F94C990ADF}">
      <dgm:prSet/>
      <dgm:spPr/>
      <dgm:t>
        <a:bodyPr/>
        <a:lstStyle/>
        <a:p>
          <a:endParaRPr lang="en-US"/>
        </a:p>
      </dgm:t>
    </dgm:pt>
    <dgm:pt modelId="{6DE784AF-9EB7-426D-B521-FA9A526BB290}" type="sibTrans" cxnId="{B0BEE3C6-9718-4998-BFFD-B1F94C990ADF}">
      <dgm:prSet/>
      <dgm:spPr/>
      <dgm:t>
        <a:bodyPr/>
        <a:lstStyle/>
        <a:p>
          <a:endParaRPr lang="en-US"/>
        </a:p>
      </dgm:t>
    </dgm:pt>
    <dgm:pt modelId="{F1071ECA-184E-4DC9-B4D0-B09353FE7F06}">
      <dgm:prSet/>
      <dgm:spPr/>
      <dgm:t>
        <a:bodyPr/>
        <a:lstStyle/>
        <a:p>
          <a:pPr rtl="0"/>
          <a:r>
            <a:rPr lang="en-GB" dirty="0"/>
            <a:t>Utilizar otros modelos de Machine Learning </a:t>
          </a:r>
          <a:endParaRPr lang="en-US" dirty="0" err="1"/>
        </a:p>
      </dgm:t>
    </dgm:pt>
    <dgm:pt modelId="{D4DF73D7-E112-451A-8B51-1F28061857BE}" type="parTrans" cxnId="{24588082-CF31-443D-9846-57C2E75F6054}">
      <dgm:prSet/>
      <dgm:spPr/>
      <dgm:t>
        <a:bodyPr/>
        <a:lstStyle/>
        <a:p>
          <a:endParaRPr lang="en-US"/>
        </a:p>
      </dgm:t>
    </dgm:pt>
    <dgm:pt modelId="{534E69E7-76EF-448A-BE43-1C1F18CF7BB3}" type="sibTrans" cxnId="{24588082-CF31-443D-9846-57C2E75F6054}">
      <dgm:prSet/>
      <dgm:spPr/>
      <dgm:t>
        <a:bodyPr/>
        <a:lstStyle/>
        <a:p>
          <a:endParaRPr lang="en-US"/>
        </a:p>
      </dgm:t>
    </dgm:pt>
    <dgm:pt modelId="{449E8983-C653-4DE6-8734-5F7D711DAFA8}">
      <dgm:prSet phldrT="[Text]" phldr="0"/>
      <dgm:spPr/>
      <dgm:t>
        <a:bodyPr/>
        <a:lstStyle/>
        <a:p>
          <a:endParaRPr lang="en-GB" dirty="0"/>
        </a:p>
      </dgm:t>
    </dgm:pt>
    <dgm:pt modelId="{7BFF6275-413E-4891-8082-7C4A7B49579D}" type="parTrans" cxnId="{70F06DB4-8FF3-4183-AB05-406C62DEE436}">
      <dgm:prSet/>
      <dgm:spPr/>
    </dgm:pt>
    <dgm:pt modelId="{D7CFCD6B-6341-4489-92C2-86814F80C66B}" type="sibTrans" cxnId="{70F06DB4-8FF3-4183-AB05-406C62DEE436}">
      <dgm:prSet/>
      <dgm:spPr/>
    </dgm:pt>
    <dgm:pt modelId="{2B90037E-F541-4086-9292-9FF5F25818D0}">
      <dgm:prSet phldrT="[Text]" phldr="0"/>
      <dgm:spPr/>
      <dgm:t>
        <a:bodyPr/>
        <a:lstStyle/>
        <a:p>
          <a:pPr rtl="0"/>
          <a:r>
            <a:rPr lang="en-GB" dirty="0"/>
            <a:t>Desplegar por completo el proceso en el entorno Azure HDInsight </a:t>
          </a:r>
        </a:p>
      </dgm:t>
    </dgm:pt>
    <dgm:pt modelId="{ADA5A0E9-52A7-4B9D-AFE2-65AFC2FC6C82}" type="parTrans" cxnId="{EA5329C9-70D1-4D9B-A065-AD2F63812EF3}">
      <dgm:prSet/>
      <dgm:spPr/>
    </dgm:pt>
    <dgm:pt modelId="{E831D2F0-6ADD-4097-B03F-2A340AA3549C}" type="sibTrans" cxnId="{EA5329C9-70D1-4D9B-A065-AD2F63812EF3}">
      <dgm:prSet/>
      <dgm:spPr/>
    </dgm:pt>
    <dgm:pt modelId="{B8327B31-8A2E-4F5B-8D1D-F7751A8E38A9}">
      <dgm:prSet phldr="0"/>
      <dgm:spPr/>
      <dgm:t>
        <a:bodyPr/>
        <a:lstStyle/>
        <a:p>
          <a:pPr rtl="0"/>
          <a:endParaRPr lang="en-GB" dirty="0">
            <a:latin typeface="Century Gothic" panose="020B0502020202020204"/>
          </a:endParaRPr>
        </a:p>
      </dgm:t>
    </dgm:pt>
    <dgm:pt modelId="{08E91089-27EB-4A98-969E-A315108B6C8D}" type="parTrans" cxnId="{8E3EF2FD-F674-4641-9F21-E06DB05B6C3B}">
      <dgm:prSet/>
      <dgm:spPr/>
    </dgm:pt>
    <dgm:pt modelId="{0ECCFE92-C85F-4E7C-9487-045B09E5ED75}" type="sibTrans" cxnId="{8E3EF2FD-F674-4641-9F21-E06DB05B6C3B}">
      <dgm:prSet/>
      <dgm:spPr/>
    </dgm:pt>
    <dgm:pt modelId="{DD96AA9E-88B4-4A2F-86EF-A35656E896AB}" type="pres">
      <dgm:prSet presAssocID="{4BD16F9B-F5D1-404C-B855-9C3878768DEA}" presName="linear" presStyleCnt="0">
        <dgm:presLayoutVars>
          <dgm:animLvl val="lvl"/>
          <dgm:resizeHandles val="exact"/>
        </dgm:presLayoutVars>
      </dgm:prSet>
      <dgm:spPr/>
    </dgm:pt>
    <dgm:pt modelId="{5FD66752-EA0A-48D7-AEED-200341B2BB21}" type="pres">
      <dgm:prSet presAssocID="{CD972769-D17D-431D-8063-8C307BCE6C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3CB5DD4-FB6C-41DA-8757-3959EC817698}" type="pres">
      <dgm:prSet presAssocID="{CD972769-D17D-431D-8063-8C307BCE6C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122D734-391C-406F-893D-2B73FAF4C4A2}" type="presOf" srcId="{F1071ECA-184E-4DC9-B4D0-B09353FE7F06}" destId="{63CB5DD4-FB6C-41DA-8757-3959EC817698}" srcOrd="0" destOrd="2" presId="urn:microsoft.com/office/officeart/2005/8/layout/vList2"/>
    <dgm:cxn modelId="{0DC0FC5B-6DE5-47D6-BCEA-89FB8A765043}" type="presOf" srcId="{4BD16F9B-F5D1-404C-B855-9C3878768DEA}" destId="{DD96AA9E-88B4-4A2F-86EF-A35656E896AB}" srcOrd="0" destOrd="0" presId="urn:microsoft.com/office/officeart/2005/8/layout/vList2"/>
    <dgm:cxn modelId="{12A0C464-C350-473B-87D1-8A709C068B82}" type="presOf" srcId="{B8327B31-8A2E-4F5B-8D1D-F7751A8E38A9}" destId="{63CB5DD4-FB6C-41DA-8757-3959EC817698}" srcOrd="0" destOrd="0" presId="urn:microsoft.com/office/officeart/2005/8/layout/vList2"/>
    <dgm:cxn modelId="{14141567-2B48-49F0-A1F5-BFA3D9A48EFE}" type="presOf" srcId="{2B90037E-F541-4086-9292-9FF5F25818D0}" destId="{63CB5DD4-FB6C-41DA-8757-3959EC817698}" srcOrd="0" destOrd="3" presId="urn:microsoft.com/office/officeart/2005/8/layout/vList2"/>
    <dgm:cxn modelId="{14DE3C6C-D804-4F5C-BEC5-A38D45B6A58F}" srcId="{4BD16F9B-F5D1-404C-B855-9C3878768DEA}" destId="{CD972769-D17D-431D-8063-8C307BCE6C65}" srcOrd="0" destOrd="0" parTransId="{6A830D0D-EEF6-4975-9A75-ED42E6C2CFB7}" sibTransId="{7CA0E605-1276-4FD4-812B-4E66C065D2A5}"/>
    <dgm:cxn modelId="{AD558756-C704-4917-9AF9-9451B5C8EEA7}" type="presOf" srcId="{CD972769-D17D-431D-8063-8C307BCE6C65}" destId="{5FD66752-EA0A-48D7-AEED-200341B2BB21}" srcOrd="0" destOrd="0" presId="urn:microsoft.com/office/officeart/2005/8/layout/vList2"/>
    <dgm:cxn modelId="{24588082-CF31-443D-9846-57C2E75F6054}" srcId="{CD972769-D17D-431D-8063-8C307BCE6C65}" destId="{F1071ECA-184E-4DC9-B4D0-B09353FE7F06}" srcOrd="2" destOrd="0" parTransId="{D4DF73D7-E112-451A-8B51-1F28061857BE}" sibTransId="{534E69E7-76EF-448A-BE43-1C1F18CF7BB3}"/>
    <dgm:cxn modelId="{D1417097-ECEA-46E1-84C2-A9B7991BA1CB}" type="presOf" srcId="{449E8983-C653-4DE6-8734-5F7D711DAFA8}" destId="{63CB5DD4-FB6C-41DA-8757-3959EC817698}" srcOrd="0" destOrd="4" presId="urn:microsoft.com/office/officeart/2005/8/layout/vList2"/>
    <dgm:cxn modelId="{13C0119D-732F-4EDE-A4EA-61B35D37BC40}" type="presOf" srcId="{9BC34D73-E767-4EDD-81BD-0F88623B20B9}" destId="{63CB5DD4-FB6C-41DA-8757-3959EC817698}" srcOrd="0" destOrd="1" presId="urn:microsoft.com/office/officeart/2005/8/layout/vList2"/>
    <dgm:cxn modelId="{70F06DB4-8FF3-4183-AB05-406C62DEE436}" srcId="{CD972769-D17D-431D-8063-8C307BCE6C65}" destId="{449E8983-C653-4DE6-8734-5F7D711DAFA8}" srcOrd="4" destOrd="0" parTransId="{7BFF6275-413E-4891-8082-7C4A7B49579D}" sibTransId="{D7CFCD6B-6341-4489-92C2-86814F80C66B}"/>
    <dgm:cxn modelId="{B0BEE3C6-9718-4998-BFFD-B1F94C990ADF}" srcId="{CD972769-D17D-431D-8063-8C307BCE6C65}" destId="{9BC34D73-E767-4EDD-81BD-0F88623B20B9}" srcOrd="1" destOrd="0" parTransId="{C21CADC6-C374-4AF5-B311-1684983061C3}" sibTransId="{6DE784AF-9EB7-426D-B521-FA9A526BB290}"/>
    <dgm:cxn modelId="{EA5329C9-70D1-4D9B-A065-AD2F63812EF3}" srcId="{CD972769-D17D-431D-8063-8C307BCE6C65}" destId="{2B90037E-F541-4086-9292-9FF5F25818D0}" srcOrd="3" destOrd="0" parTransId="{ADA5A0E9-52A7-4B9D-AFE2-65AFC2FC6C82}" sibTransId="{E831D2F0-6ADD-4097-B03F-2A340AA3549C}"/>
    <dgm:cxn modelId="{8E3EF2FD-F674-4641-9F21-E06DB05B6C3B}" srcId="{CD972769-D17D-431D-8063-8C307BCE6C65}" destId="{B8327B31-8A2E-4F5B-8D1D-F7751A8E38A9}" srcOrd="0" destOrd="0" parTransId="{08E91089-27EB-4A98-969E-A315108B6C8D}" sibTransId="{0ECCFE92-C85F-4E7C-9487-045B09E5ED75}"/>
    <dgm:cxn modelId="{711008AF-DC54-4FD3-9324-8A1BADA1D969}" type="presParOf" srcId="{DD96AA9E-88B4-4A2F-86EF-A35656E896AB}" destId="{5FD66752-EA0A-48D7-AEED-200341B2BB21}" srcOrd="0" destOrd="0" presId="urn:microsoft.com/office/officeart/2005/8/layout/vList2"/>
    <dgm:cxn modelId="{D8CA3D09-1174-4591-80CB-A519CF2F345B}" type="presParOf" srcId="{DD96AA9E-88B4-4A2F-86EF-A35656E896AB}" destId="{63CB5DD4-FB6C-41DA-8757-3959EC81769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D2755-4D6D-4BF2-B4E1-0A5F888CBA86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AAE8A2-12A2-4589-BBD2-86E1477B8CCC}">
      <dgm:prSet/>
      <dgm:spPr/>
      <dgm:t>
        <a:bodyPr/>
        <a:lstStyle/>
        <a:p>
          <a:r>
            <a:rPr lang="en-GB" dirty="0"/>
            <a:t>Más </a:t>
          </a:r>
          <a:r>
            <a:rPr lang="en-GB" dirty="0" err="1"/>
            <a:t>clientes</a:t>
          </a:r>
          <a:endParaRPr lang="en-US" dirty="0"/>
        </a:p>
      </dgm:t>
    </dgm:pt>
    <dgm:pt modelId="{C8CA0999-5644-4E55-BDE2-6F25C7FE328D}" type="parTrans" cxnId="{07154432-2140-4537-A133-D4781BB44CA5}">
      <dgm:prSet/>
      <dgm:spPr/>
      <dgm:t>
        <a:bodyPr/>
        <a:lstStyle/>
        <a:p>
          <a:endParaRPr lang="en-US"/>
        </a:p>
      </dgm:t>
    </dgm:pt>
    <dgm:pt modelId="{F30C0499-B6E0-4F91-B58B-F660035C4812}" type="sibTrans" cxnId="{07154432-2140-4537-A133-D4781BB44CA5}">
      <dgm:prSet/>
      <dgm:spPr/>
      <dgm:t>
        <a:bodyPr/>
        <a:lstStyle/>
        <a:p>
          <a:endParaRPr lang="en-US"/>
        </a:p>
      </dgm:t>
    </dgm:pt>
    <dgm:pt modelId="{5AE5F1CB-C4A8-4139-99F3-8645192F4650}">
      <dgm:prSet/>
      <dgm:spPr/>
      <dgm:t>
        <a:bodyPr/>
        <a:lstStyle/>
        <a:p>
          <a:r>
            <a:rPr lang="en-GB" sz="3400" dirty="0"/>
            <a:t>Más </a:t>
          </a:r>
          <a:r>
            <a:rPr lang="en-GB" sz="3400" dirty="0" err="1"/>
            <a:t>datos</a:t>
          </a:r>
        </a:p>
      </dgm:t>
    </dgm:pt>
    <dgm:pt modelId="{6C825F55-6AFD-4705-A4E9-6A84936280E6}" type="parTrans" cxnId="{DCCEBDB4-1036-4B7C-96B9-EE801288C343}">
      <dgm:prSet/>
      <dgm:spPr/>
    </dgm:pt>
    <dgm:pt modelId="{90B107EE-29F2-4054-8558-81E6F6122AA3}" type="sibTrans" cxnId="{DCCEBDB4-1036-4B7C-96B9-EE801288C343}">
      <dgm:prSet/>
      <dgm:spPr/>
    </dgm:pt>
    <dgm:pt modelId="{F49B57A1-EAFF-480C-AD27-64D404EB9250}">
      <dgm:prSet/>
      <dgm:spPr/>
      <dgm:t>
        <a:bodyPr/>
        <a:lstStyle/>
        <a:p>
          <a:r>
            <a:rPr lang="en-GB" sz="2600" dirty="0" err="1"/>
            <a:t>Costes</a:t>
          </a:r>
          <a:r>
            <a:rPr lang="en-GB" sz="2600" dirty="0"/>
            <a:t> </a:t>
          </a:r>
          <a:r>
            <a:rPr lang="en-GB" sz="2600" dirty="0" err="1"/>
            <a:t>distintos</a:t>
          </a:r>
          <a:endParaRPr lang="en-GB" sz="2600" dirty="0"/>
        </a:p>
      </dgm:t>
    </dgm:pt>
    <dgm:pt modelId="{8BEA9487-E626-4101-A62A-03BD70346B08}" type="parTrans" cxnId="{B613B76C-F1CB-40FC-A267-11E6ECF4DB12}">
      <dgm:prSet/>
      <dgm:spPr/>
    </dgm:pt>
    <dgm:pt modelId="{ECE6D21E-309B-4837-8138-1FE632E77033}" type="sibTrans" cxnId="{B613B76C-F1CB-40FC-A267-11E6ECF4DB12}">
      <dgm:prSet/>
      <dgm:spPr/>
    </dgm:pt>
    <dgm:pt modelId="{3F599B20-D00E-4400-90E3-6A74C133CE0C}">
      <dgm:prSet/>
      <dgm:spPr/>
      <dgm:t>
        <a:bodyPr/>
        <a:lstStyle/>
        <a:p>
          <a:r>
            <a:rPr lang="en-GB" dirty="0" err="1"/>
            <a:t>Mismas</a:t>
          </a:r>
          <a:r>
            <a:rPr lang="en-GB" dirty="0"/>
            <a:t> </a:t>
          </a:r>
          <a:r>
            <a:rPr lang="en-GB" dirty="0" err="1"/>
            <a:t>operaciones</a:t>
          </a:r>
          <a:endParaRPr lang="en-GB" dirty="0"/>
        </a:p>
      </dgm:t>
    </dgm:pt>
    <dgm:pt modelId="{D4BE434D-E192-4A6C-8033-104903FE0FC1}" type="parTrans" cxnId="{0642FC2A-F560-4CDF-99F3-389BA07669DA}">
      <dgm:prSet/>
      <dgm:spPr/>
    </dgm:pt>
    <dgm:pt modelId="{18EEC52E-DF7E-43CD-86B2-A870549A49F9}" type="sibTrans" cxnId="{0642FC2A-F560-4CDF-99F3-389BA07669DA}">
      <dgm:prSet/>
      <dgm:spPr/>
    </dgm:pt>
    <dgm:pt modelId="{C5AB0F15-F109-4597-86CE-CFF21F4F032F}">
      <dgm:prSet/>
      <dgm:spPr/>
      <dgm:t>
        <a:bodyPr/>
        <a:lstStyle/>
        <a:p>
          <a:r>
            <a:rPr lang="en-GB" sz="2600" dirty="0" err="1"/>
            <a:t>Almacenamiento</a:t>
          </a:r>
          <a:r>
            <a:rPr lang="en-GB" sz="2600" dirty="0"/>
            <a:t> </a:t>
          </a:r>
          <a:r>
            <a:rPr lang="en-GB" sz="2600" dirty="0" err="1"/>
            <a:t>información</a:t>
          </a:r>
        </a:p>
      </dgm:t>
    </dgm:pt>
    <dgm:pt modelId="{BCD43515-2DA0-463F-8F8A-641EE9186AAA}" type="parTrans" cxnId="{5CD5B336-EA53-458D-A4BA-AA1BACC4712B}">
      <dgm:prSet/>
      <dgm:spPr/>
    </dgm:pt>
    <dgm:pt modelId="{CFA16EB5-5202-4E1A-A13F-FEDFC629C9C7}" type="sibTrans" cxnId="{5CD5B336-EA53-458D-A4BA-AA1BACC4712B}">
      <dgm:prSet/>
      <dgm:spPr/>
    </dgm:pt>
    <dgm:pt modelId="{0AB52C9E-0207-4348-8C3A-89BACAC98B91}">
      <dgm:prSet/>
      <dgm:spPr/>
      <dgm:t>
        <a:bodyPr/>
        <a:lstStyle/>
        <a:p>
          <a:r>
            <a:rPr lang="en-GB" sz="2600" dirty="0" err="1"/>
            <a:t>Integración</a:t>
          </a:r>
        </a:p>
      </dgm:t>
    </dgm:pt>
    <dgm:pt modelId="{6ED8ADEA-ACB0-4A78-9C91-AA612A00CAD1}" type="parTrans" cxnId="{C959125A-B367-4692-8879-D2BA9773221D}">
      <dgm:prSet/>
      <dgm:spPr/>
    </dgm:pt>
    <dgm:pt modelId="{64A6204B-CCA5-466A-A422-084CFB391D84}" type="sibTrans" cxnId="{C959125A-B367-4692-8879-D2BA9773221D}">
      <dgm:prSet/>
      <dgm:spPr/>
    </dgm:pt>
    <dgm:pt modelId="{1BFE48ED-28DF-4340-8CE0-0D06AFAC763C}">
      <dgm:prSet/>
      <dgm:spPr/>
      <dgm:t>
        <a:bodyPr/>
        <a:lstStyle/>
        <a:p>
          <a:r>
            <a:rPr lang="en-GB" dirty="0"/>
            <a:t>Más </a:t>
          </a:r>
          <a:r>
            <a:rPr lang="en-GB" dirty="0" err="1"/>
            <a:t>canales</a:t>
          </a:r>
          <a:endParaRPr lang="en-GB" dirty="0"/>
        </a:p>
      </dgm:t>
    </dgm:pt>
    <dgm:pt modelId="{128F619C-6257-4E97-8EC0-ACC5761D4D83}" type="parTrans" cxnId="{7630882E-45D2-4532-A1B7-B7AB97C93A4A}">
      <dgm:prSet/>
      <dgm:spPr/>
    </dgm:pt>
    <dgm:pt modelId="{5092050B-B052-4090-A094-D2ED1DA0E057}" type="sibTrans" cxnId="{7630882E-45D2-4532-A1B7-B7AB97C93A4A}">
      <dgm:prSet/>
      <dgm:spPr/>
    </dgm:pt>
    <dgm:pt modelId="{3C21DD77-9DC4-4711-A89C-A01F71FB5190}">
      <dgm:prSet/>
      <dgm:spPr/>
      <dgm:t>
        <a:bodyPr/>
        <a:lstStyle/>
        <a:p>
          <a:r>
            <a:rPr lang="en-GB" dirty="0"/>
            <a:t>Idiomas</a:t>
          </a:r>
        </a:p>
      </dgm:t>
    </dgm:pt>
    <dgm:pt modelId="{5FA8A497-8241-486F-A42A-47D95DB804D3}" type="parTrans" cxnId="{CB179968-2AF1-44A2-8691-E0577B8C4AB5}">
      <dgm:prSet/>
      <dgm:spPr/>
    </dgm:pt>
    <dgm:pt modelId="{16DB2DB0-0A9F-4349-872C-78B5FBA5CC06}" type="sibTrans" cxnId="{CB179968-2AF1-44A2-8691-E0577B8C4AB5}">
      <dgm:prSet/>
      <dgm:spPr/>
    </dgm:pt>
    <dgm:pt modelId="{781B0F67-1354-4868-9130-21FEE11F59B9}">
      <dgm:prSet/>
      <dgm:spPr/>
      <dgm:t>
        <a:bodyPr/>
        <a:lstStyle/>
        <a:p>
          <a:r>
            <a:rPr lang="en-GB" dirty="0" err="1"/>
            <a:t>Países</a:t>
          </a:r>
          <a:endParaRPr lang="en-US" dirty="0" err="1"/>
        </a:p>
      </dgm:t>
    </dgm:pt>
    <dgm:pt modelId="{83D3A1AF-B52C-4639-84D2-B90D0E1365D2}" type="parTrans" cxnId="{7ABF173E-FE22-439E-AE62-A5069FE2E6F6}">
      <dgm:prSet/>
      <dgm:spPr/>
    </dgm:pt>
    <dgm:pt modelId="{CD495CD8-0E1E-4A92-8300-DFDD4FBB788D}" type="sibTrans" cxnId="{7ABF173E-FE22-439E-AE62-A5069FE2E6F6}">
      <dgm:prSet/>
      <dgm:spPr/>
    </dgm:pt>
    <dgm:pt modelId="{90E1D31C-E978-4DF4-B1A2-A4FFE98E74AB}" type="pres">
      <dgm:prSet presAssocID="{B1DD2755-4D6D-4BF2-B4E1-0A5F888CBA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7095B5F-24F2-4304-A761-4E57E04EE1DA}" type="pres">
      <dgm:prSet presAssocID="{97AAE8A2-12A2-4589-BBD2-86E1477B8CCC}" presName="horFlow" presStyleCnt="0"/>
      <dgm:spPr/>
    </dgm:pt>
    <dgm:pt modelId="{05EB4F94-7A99-46DC-88DC-7CBC2799E6EA}" type="pres">
      <dgm:prSet presAssocID="{97AAE8A2-12A2-4589-BBD2-86E1477B8CCC}" presName="bigChev" presStyleLbl="node1" presStyleIdx="0" presStyleCnt="3"/>
      <dgm:spPr/>
    </dgm:pt>
    <dgm:pt modelId="{237B75B8-607D-40BF-8880-15A589CD3D6D}" type="pres">
      <dgm:prSet presAssocID="{83D3A1AF-B52C-4639-84D2-B90D0E1365D2}" presName="parTrans" presStyleCnt="0"/>
      <dgm:spPr/>
    </dgm:pt>
    <dgm:pt modelId="{BFBBC54C-7C1D-4739-B15A-4A15F16F579F}" type="pres">
      <dgm:prSet presAssocID="{781B0F67-1354-4868-9130-21FEE11F59B9}" presName="node" presStyleLbl="alignAccFollowNode1" presStyleIdx="0" presStyleCnt="6">
        <dgm:presLayoutVars>
          <dgm:bulletEnabled val="1"/>
        </dgm:presLayoutVars>
      </dgm:prSet>
      <dgm:spPr/>
    </dgm:pt>
    <dgm:pt modelId="{C357A9C5-EFF1-44DA-8645-FDAA40DD702D}" type="pres">
      <dgm:prSet presAssocID="{CD495CD8-0E1E-4A92-8300-DFDD4FBB788D}" presName="sibTrans" presStyleCnt="0"/>
      <dgm:spPr/>
    </dgm:pt>
    <dgm:pt modelId="{9F83B636-E95A-46B8-8CFA-EF94C29A0730}" type="pres">
      <dgm:prSet presAssocID="{3C21DD77-9DC4-4711-A89C-A01F71FB5190}" presName="node" presStyleLbl="alignAccFollowNode1" presStyleIdx="1" presStyleCnt="6">
        <dgm:presLayoutVars>
          <dgm:bulletEnabled val="1"/>
        </dgm:presLayoutVars>
      </dgm:prSet>
      <dgm:spPr/>
    </dgm:pt>
    <dgm:pt modelId="{9F173845-0BD8-42CE-9EC5-93E3C4F589D5}" type="pres">
      <dgm:prSet presAssocID="{97AAE8A2-12A2-4589-BBD2-86E1477B8CCC}" presName="vSp" presStyleCnt="0"/>
      <dgm:spPr/>
    </dgm:pt>
    <dgm:pt modelId="{079D3D1E-1A93-4E2C-8BFF-1235BA5F13C9}" type="pres">
      <dgm:prSet presAssocID="{1BFE48ED-28DF-4340-8CE0-0D06AFAC763C}" presName="horFlow" presStyleCnt="0"/>
      <dgm:spPr/>
    </dgm:pt>
    <dgm:pt modelId="{9D81ED1A-8830-4EF9-99E7-E23016AF0315}" type="pres">
      <dgm:prSet presAssocID="{1BFE48ED-28DF-4340-8CE0-0D06AFAC763C}" presName="bigChev" presStyleLbl="node1" presStyleIdx="1" presStyleCnt="3"/>
      <dgm:spPr/>
    </dgm:pt>
    <dgm:pt modelId="{B7B740F4-AE97-4997-8679-10812CDE8FE3}" type="pres">
      <dgm:prSet presAssocID="{D4BE434D-E192-4A6C-8033-104903FE0FC1}" presName="parTrans" presStyleCnt="0"/>
      <dgm:spPr/>
    </dgm:pt>
    <dgm:pt modelId="{61BB96AB-E24D-42FA-A8B7-7A9B80BC35C9}" type="pres">
      <dgm:prSet presAssocID="{3F599B20-D00E-4400-90E3-6A74C133CE0C}" presName="node" presStyleLbl="alignAccFollowNode1" presStyleIdx="2" presStyleCnt="6">
        <dgm:presLayoutVars>
          <dgm:bulletEnabled val="1"/>
        </dgm:presLayoutVars>
      </dgm:prSet>
      <dgm:spPr/>
    </dgm:pt>
    <dgm:pt modelId="{C4E4E68A-E336-43D6-9369-34D51DA0CBD6}" type="pres">
      <dgm:prSet presAssocID="{18EEC52E-DF7E-43CD-86B2-A870549A49F9}" presName="sibTrans" presStyleCnt="0"/>
      <dgm:spPr/>
    </dgm:pt>
    <dgm:pt modelId="{2403E261-B86B-49F2-8720-BC311FB0AE2C}" type="pres">
      <dgm:prSet presAssocID="{F49B57A1-EAFF-480C-AD27-64D404EB9250}" presName="node" presStyleLbl="alignAccFollowNode1" presStyleIdx="3" presStyleCnt="6">
        <dgm:presLayoutVars>
          <dgm:bulletEnabled val="1"/>
        </dgm:presLayoutVars>
      </dgm:prSet>
      <dgm:spPr/>
    </dgm:pt>
    <dgm:pt modelId="{904D9341-32F8-4F84-A15E-4DD3B039EB73}" type="pres">
      <dgm:prSet presAssocID="{1BFE48ED-28DF-4340-8CE0-0D06AFAC763C}" presName="vSp" presStyleCnt="0"/>
      <dgm:spPr/>
    </dgm:pt>
    <dgm:pt modelId="{DB4C5E72-4465-4988-9B53-65AC2E72D507}" type="pres">
      <dgm:prSet presAssocID="{5AE5F1CB-C4A8-4139-99F3-8645192F4650}" presName="horFlow" presStyleCnt="0"/>
      <dgm:spPr/>
    </dgm:pt>
    <dgm:pt modelId="{E5E8C22B-75AC-4B87-BA1E-C02578214798}" type="pres">
      <dgm:prSet presAssocID="{5AE5F1CB-C4A8-4139-99F3-8645192F4650}" presName="bigChev" presStyleLbl="node1" presStyleIdx="2" presStyleCnt="3"/>
      <dgm:spPr/>
    </dgm:pt>
    <dgm:pt modelId="{75E1A0AD-F480-415A-9E33-36729C4B6890}" type="pres">
      <dgm:prSet presAssocID="{BCD43515-2DA0-463F-8F8A-641EE9186AAA}" presName="parTrans" presStyleCnt="0"/>
      <dgm:spPr/>
    </dgm:pt>
    <dgm:pt modelId="{1AFAF05D-B5CC-49AE-9F3A-D1DA48FA1D29}" type="pres">
      <dgm:prSet presAssocID="{C5AB0F15-F109-4597-86CE-CFF21F4F032F}" presName="node" presStyleLbl="alignAccFollowNode1" presStyleIdx="4" presStyleCnt="6">
        <dgm:presLayoutVars>
          <dgm:bulletEnabled val="1"/>
        </dgm:presLayoutVars>
      </dgm:prSet>
      <dgm:spPr/>
    </dgm:pt>
    <dgm:pt modelId="{180F51FA-1BEF-4CCE-AE6E-7FDFBDFC3707}" type="pres">
      <dgm:prSet presAssocID="{CFA16EB5-5202-4E1A-A13F-FEDFC629C9C7}" presName="sibTrans" presStyleCnt="0"/>
      <dgm:spPr/>
    </dgm:pt>
    <dgm:pt modelId="{C18BA2BC-9765-47D3-895F-D6E41D9B9AE9}" type="pres">
      <dgm:prSet presAssocID="{0AB52C9E-0207-4348-8C3A-89BACAC98B91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F13FAD1E-DFE2-4C30-ADEE-A6741A821656}" type="presOf" srcId="{B1DD2755-4D6D-4BF2-B4E1-0A5F888CBA86}" destId="{90E1D31C-E978-4DF4-B1A2-A4FFE98E74AB}" srcOrd="0" destOrd="0" presId="urn:microsoft.com/office/officeart/2005/8/layout/lProcess3"/>
    <dgm:cxn modelId="{0895A627-8D91-452D-BD51-C7DB5C4FD353}" type="presOf" srcId="{5AE5F1CB-C4A8-4139-99F3-8645192F4650}" destId="{E5E8C22B-75AC-4B87-BA1E-C02578214798}" srcOrd="0" destOrd="0" presId="urn:microsoft.com/office/officeart/2005/8/layout/lProcess3"/>
    <dgm:cxn modelId="{0642FC2A-F560-4CDF-99F3-389BA07669DA}" srcId="{1BFE48ED-28DF-4340-8CE0-0D06AFAC763C}" destId="{3F599B20-D00E-4400-90E3-6A74C133CE0C}" srcOrd="0" destOrd="0" parTransId="{D4BE434D-E192-4A6C-8033-104903FE0FC1}" sibTransId="{18EEC52E-DF7E-43CD-86B2-A870549A49F9}"/>
    <dgm:cxn modelId="{7630882E-45D2-4532-A1B7-B7AB97C93A4A}" srcId="{B1DD2755-4D6D-4BF2-B4E1-0A5F888CBA86}" destId="{1BFE48ED-28DF-4340-8CE0-0D06AFAC763C}" srcOrd="1" destOrd="0" parTransId="{128F619C-6257-4E97-8EC0-ACC5761D4D83}" sibTransId="{5092050B-B052-4090-A094-D2ED1DA0E057}"/>
    <dgm:cxn modelId="{07154432-2140-4537-A133-D4781BB44CA5}" srcId="{B1DD2755-4D6D-4BF2-B4E1-0A5F888CBA86}" destId="{97AAE8A2-12A2-4589-BBD2-86E1477B8CCC}" srcOrd="0" destOrd="0" parTransId="{C8CA0999-5644-4E55-BDE2-6F25C7FE328D}" sibTransId="{F30C0499-B6E0-4F91-B58B-F660035C4812}"/>
    <dgm:cxn modelId="{5CD5B336-EA53-458D-A4BA-AA1BACC4712B}" srcId="{5AE5F1CB-C4A8-4139-99F3-8645192F4650}" destId="{C5AB0F15-F109-4597-86CE-CFF21F4F032F}" srcOrd="0" destOrd="0" parTransId="{BCD43515-2DA0-463F-8F8A-641EE9186AAA}" sibTransId="{CFA16EB5-5202-4E1A-A13F-FEDFC629C9C7}"/>
    <dgm:cxn modelId="{7ABF173E-FE22-439E-AE62-A5069FE2E6F6}" srcId="{97AAE8A2-12A2-4589-BBD2-86E1477B8CCC}" destId="{781B0F67-1354-4868-9130-21FEE11F59B9}" srcOrd="0" destOrd="0" parTransId="{83D3A1AF-B52C-4639-84D2-B90D0E1365D2}" sibTransId="{CD495CD8-0E1E-4A92-8300-DFDD4FBB788D}"/>
    <dgm:cxn modelId="{CB179968-2AF1-44A2-8691-E0577B8C4AB5}" srcId="{97AAE8A2-12A2-4589-BBD2-86E1477B8CCC}" destId="{3C21DD77-9DC4-4711-A89C-A01F71FB5190}" srcOrd="1" destOrd="0" parTransId="{5FA8A497-8241-486F-A42A-47D95DB804D3}" sibTransId="{16DB2DB0-0A9F-4349-872C-78B5FBA5CC06}"/>
    <dgm:cxn modelId="{A040A868-5E91-45DA-8CEA-3F52BE7B2B7C}" type="presOf" srcId="{3C21DD77-9DC4-4711-A89C-A01F71FB5190}" destId="{9F83B636-E95A-46B8-8CFA-EF94C29A0730}" srcOrd="0" destOrd="0" presId="urn:microsoft.com/office/officeart/2005/8/layout/lProcess3"/>
    <dgm:cxn modelId="{B613B76C-F1CB-40FC-A267-11E6ECF4DB12}" srcId="{1BFE48ED-28DF-4340-8CE0-0D06AFAC763C}" destId="{F49B57A1-EAFF-480C-AD27-64D404EB9250}" srcOrd="1" destOrd="0" parTransId="{8BEA9487-E626-4101-A62A-03BD70346B08}" sibTransId="{ECE6D21E-309B-4837-8138-1FE632E77033}"/>
    <dgm:cxn modelId="{24E5C359-3E22-4718-9380-7ABA034AAD79}" type="presOf" srcId="{1BFE48ED-28DF-4340-8CE0-0D06AFAC763C}" destId="{9D81ED1A-8830-4EF9-99E7-E23016AF0315}" srcOrd="0" destOrd="0" presId="urn:microsoft.com/office/officeart/2005/8/layout/lProcess3"/>
    <dgm:cxn modelId="{E54BC579-295C-4C4C-A159-DE2109D4CDAF}" type="presOf" srcId="{F49B57A1-EAFF-480C-AD27-64D404EB9250}" destId="{2403E261-B86B-49F2-8720-BC311FB0AE2C}" srcOrd="0" destOrd="0" presId="urn:microsoft.com/office/officeart/2005/8/layout/lProcess3"/>
    <dgm:cxn modelId="{C959125A-B367-4692-8879-D2BA9773221D}" srcId="{5AE5F1CB-C4A8-4139-99F3-8645192F4650}" destId="{0AB52C9E-0207-4348-8C3A-89BACAC98B91}" srcOrd="1" destOrd="0" parTransId="{6ED8ADEA-ACB0-4A78-9C91-AA612A00CAD1}" sibTransId="{64A6204B-CCA5-466A-A422-084CFB391D84}"/>
    <dgm:cxn modelId="{69AD797D-37E2-4174-ACEA-8798083E0298}" type="presOf" srcId="{781B0F67-1354-4868-9130-21FEE11F59B9}" destId="{BFBBC54C-7C1D-4739-B15A-4A15F16F579F}" srcOrd="0" destOrd="0" presId="urn:microsoft.com/office/officeart/2005/8/layout/lProcess3"/>
    <dgm:cxn modelId="{EDAFB790-9857-4C0F-BAE5-DB4C12583C1D}" type="presOf" srcId="{3F599B20-D00E-4400-90E3-6A74C133CE0C}" destId="{61BB96AB-E24D-42FA-A8B7-7A9B80BC35C9}" srcOrd="0" destOrd="0" presId="urn:microsoft.com/office/officeart/2005/8/layout/lProcess3"/>
    <dgm:cxn modelId="{DCCEBDB4-1036-4B7C-96B9-EE801288C343}" srcId="{B1DD2755-4D6D-4BF2-B4E1-0A5F888CBA86}" destId="{5AE5F1CB-C4A8-4139-99F3-8645192F4650}" srcOrd="2" destOrd="0" parTransId="{6C825F55-6AFD-4705-A4E9-6A84936280E6}" sibTransId="{90B107EE-29F2-4054-8558-81E6F6122AA3}"/>
    <dgm:cxn modelId="{E48B3EDC-ACB3-46FC-BDF5-D628DF0426E4}" type="presOf" srcId="{97AAE8A2-12A2-4589-BBD2-86E1477B8CCC}" destId="{05EB4F94-7A99-46DC-88DC-7CBC2799E6EA}" srcOrd="0" destOrd="0" presId="urn:microsoft.com/office/officeart/2005/8/layout/lProcess3"/>
    <dgm:cxn modelId="{95315AEC-D69E-41A4-B082-2E7AD6951607}" type="presOf" srcId="{0AB52C9E-0207-4348-8C3A-89BACAC98B91}" destId="{C18BA2BC-9765-47D3-895F-D6E41D9B9AE9}" srcOrd="0" destOrd="0" presId="urn:microsoft.com/office/officeart/2005/8/layout/lProcess3"/>
    <dgm:cxn modelId="{A6B9FCF9-AB39-42D9-AA9C-DDA5E90222BE}" type="presOf" srcId="{C5AB0F15-F109-4597-86CE-CFF21F4F032F}" destId="{1AFAF05D-B5CC-49AE-9F3A-D1DA48FA1D29}" srcOrd="0" destOrd="0" presId="urn:microsoft.com/office/officeart/2005/8/layout/lProcess3"/>
    <dgm:cxn modelId="{FDFC3C10-3E92-42B3-AC2A-99A8138BAFCD}" type="presParOf" srcId="{90E1D31C-E978-4DF4-B1A2-A4FFE98E74AB}" destId="{F7095B5F-24F2-4304-A761-4E57E04EE1DA}" srcOrd="0" destOrd="0" presId="urn:microsoft.com/office/officeart/2005/8/layout/lProcess3"/>
    <dgm:cxn modelId="{F600E8A9-B5F7-4E46-B878-A1D2FED1CEE8}" type="presParOf" srcId="{F7095B5F-24F2-4304-A761-4E57E04EE1DA}" destId="{05EB4F94-7A99-46DC-88DC-7CBC2799E6EA}" srcOrd="0" destOrd="0" presId="urn:microsoft.com/office/officeart/2005/8/layout/lProcess3"/>
    <dgm:cxn modelId="{D2AAB210-AFCD-4F5D-A663-40EAAEA39F31}" type="presParOf" srcId="{F7095B5F-24F2-4304-A761-4E57E04EE1DA}" destId="{237B75B8-607D-40BF-8880-15A589CD3D6D}" srcOrd="1" destOrd="0" presId="urn:microsoft.com/office/officeart/2005/8/layout/lProcess3"/>
    <dgm:cxn modelId="{30D29849-EF8D-4236-B8E2-5744732B0706}" type="presParOf" srcId="{F7095B5F-24F2-4304-A761-4E57E04EE1DA}" destId="{BFBBC54C-7C1D-4739-B15A-4A15F16F579F}" srcOrd="2" destOrd="0" presId="urn:microsoft.com/office/officeart/2005/8/layout/lProcess3"/>
    <dgm:cxn modelId="{7F4419B4-70D0-4135-BD51-6FF5DCD3BACB}" type="presParOf" srcId="{F7095B5F-24F2-4304-A761-4E57E04EE1DA}" destId="{C357A9C5-EFF1-44DA-8645-FDAA40DD702D}" srcOrd="3" destOrd="0" presId="urn:microsoft.com/office/officeart/2005/8/layout/lProcess3"/>
    <dgm:cxn modelId="{1AFC5E06-06C7-407D-955B-7FC6A748ADE6}" type="presParOf" srcId="{F7095B5F-24F2-4304-A761-4E57E04EE1DA}" destId="{9F83B636-E95A-46B8-8CFA-EF94C29A0730}" srcOrd="4" destOrd="0" presId="urn:microsoft.com/office/officeart/2005/8/layout/lProcess3"/>
    <dgm:cxn modelId="{AEFE29CA-65EA-4CB2-8874-23220432AE48}" type="presParOf" srcId="{90E1D31C-E978-4DF4-B1A2-A4FFE98E74AB}" destId="{9F173845-0BD8-42CE-9EC5-93E3C4F589D5}" srcOrd="1" destOrd="0" presId="urn:microsoft.com/office/officeart/2005/8/layout/lProcess3"/>
    <dgm:cxn modelId="{37985A1B-D0FE-4C5B-8DC3-1CB86A5C847A}" type="presParOf" srcId="{90E1D31C-E978-4DF4-B1A2-A4FFE98E74AB}" destId="{079D3D1E-1A93-4E2C-8BFF-1235BA5F13C9}" srcOrd="2" destOrd="0" presId="urn:microsoft.com/office/officeart/2005/8/layout/lProcess3"/>
    <dgm:cxn modelId="{4A67C046-917F-497D-97C7-AC17263DC744}" type="presParOf" srcId="{079D3D1E-1A93-4E2C-8BFF-1235BA5F13C9}" destId="{9D81ED1A-8830-4EF9-99E7-E23016AF0315}" srcOrd="0" destOrd="0" presId="urn:microsoft.com/office/officeart/2005/8/layout/lProcess3"/>
    <dgm:cxn modelId="{D186B05C-8E51-4036-8171-7CB026F4E51F}" type="presParOf" srcId="{079D3D1E-1A93-4E2C-8BFF-1235BA5F13C9}" destId="{B7B740F4-AE97-4997-8679-10812CDE8FE3}" srcOrd="1" destOrd="0" presId="urn:microsoft.com/office/officeart/2005/8/layout/lProcess3"/>
    <dgm:cxn modelId="{24C1F42F-9B51-4BED-99D5-D6033A38C63E}" type="presParOf" srcId="{079D3D1E-1A93-4E2C-8BFF-1235BA5F13C9}" destId="{61BB96AB-E24D-42FA-A8B7-7A9B80BC35C9}" srcOrd="2" destOrd="0" presId="urn:microsoft.com/office/officeart/2005/8/layout/lProcess3"/>
    <dgm:cxn modelId="{D231B694-768A-4ADB-A1F9-8621D3F3740B}" type="presParOf" srcId="{079D3D1E-1A93-4E2C-8BFF-1235BA5F13C9}" destId="{C4E4E68A-E336-43D6-9369-34D51DA0CBD6}" srcOrd="3" destOrd="0" presId="urn:microsoft.com/office/officeart/2005/8/layout/lProcess3"/>
    <dgm:cxn modelId="{50818BDC-6229-42EE-9BC0-5C7956321181}" type="presParOf" srcId="{079D3D1E-1A93-4E2C-8BFF-1235BA5F13C9}" destId="{2403E261-B86B-49F2-8720-BC311FB0AE2C}" srcOrd="4" destOrd="0" presId="urn:microsoft.com/office/officeart/2005/8/layout/lProcess3"/>
    <dgm:cxn modelId="{062F6CFC-1720-4017-AA98-F77CE39A9F01}" type="presParOf" srcId="{90E1D31C-E978-4DF4-B1A2-A4FFE98E74AB}" destId="{904D9341-32F8-4F84-A15E-4DD3B039EB73}" srcOrd="3" destOrd="0" presId="urn:microsoft.com/office/officeart/2005/8/layout/lProcess3"/>
    <dgm:cxn modelId="{0F88DB2E-7AE0-4BBD-A76D-22A4C597710A}" type="presParOf" srcId="{90E1D31C-E978-4DF4-B1A2-A4FFE98E74AB}" destId="{DB4C5E72-4465-4988-9B53-65AC2E72D507}" srcOrd="4" destOrd="0" presId="urn:microsoft.com/office/officeart/2005/8/layout/lProcess3"/>
    <dgm:cxn modelId="{A8E3F3A0-3E32-467C-984A-747BACC47AA0}" type="presParOf" srcId="{DB4C5E72-4465-4988-9B53-65AC2E72D507}" destId="{E5E8C22B-75AC-4B87-BA1E-C02578214798}" srcOrd="0" destOrd="0" presId="urn:microsoft.com/office/officeart/2005/8/layout/lProcess3"/>
    <dgm:cxn modelId="{75E2ADE1-787D-41B3-839C-2858E7BB19F6}" type="presParOf" srcId="{DB4C5E72-4465-4988-9B53-65AC2E72D507}" destId="{75E1A0AD-F480-415A-9E33-36729C4B6890}" srcOrd="1" destOrd="0" presId="urn:microsoft.com/office/officeart/2005/8/layout/lProcess3"/>
    <dgm:cxn modelId="{68226B0A-A62C-44F1-8EF3-C3FE22E05CA8}" type="presParOf" srcId="{DB4C5E72-4465-4988-9B53-65AC2E72D507}" destId="{1AFAF05D-B5CC-49AE-9F3A-D1DA48FA1D29}" srcOrd="2" destOrd="0" presId="urn:microsoft.com/office/officeart/2005/8/layout/lProcess3"/>
    <dgm:cxn modelId="{1F7CFBF9-0E09-4679-962C-377697A7E10B}" type="presParOf" srcId="{DB4C5E72-4465-4988-9B53-65AC2E72D507}" destId="{180F51FA-1BEF-4CCE-AE6E-7FDFBDFC3707}" srcOrd="3" destOrd="0" presId="urn:microsoft.com/office/officeart/2005/8/layout/lProcess3"/>
    <dgm:cxn modelId="{8D87F3FE-D0BA-49E5-A884-57A7AC97570A}" type="presParOf" srcId="{DB4C5E72-4465-4988-9B53-65AC2E72D507}" destId="{C18BA2BC-9765-47D3-895F-D6E41D9B9AE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DD2755-4D6D-4BF2-B4E1-0A5F888CBA86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1771667-F7E5-47F8-9086-96EC45A8B56E}">
      <dgm:prSet/>
      <dgm:spPr/>
      <dgm:t>
        <a:bodyPr/>
        <a:lstStyle/>
        <a:p>
          <a:pPr rtl="0"/>
          <a:r>
            <a:rPr lang="en-GB" dirty="0"/>
            <a:t>Obtener una mejor analítica global</a:t>
          </a:r>
        </a:p>
      </dgm:t>
    </dgm:pt>
    <dgm:pt modelId="{4BA1F5B1-5D7A-4E18-AA4A-0F04CA6E25DD}" type="parTrans" cxnId="{66D3F0BF-7B20-467F-A41A-85FAA14F0A54}">
      <dgm:prSet/>
      <dgm:spPr/>
      <dgm:t>
        <a:bodyPr/>
        <a:lstStyle/>
        <a:p>
          <a:endParaRPr lang="en-GB"/>
        </a:p>
      </dgm:t>
    </dgm:pt>
    <dgm:pt modelId="{BFAFCC3A-08C5-43DA-9D0B-C78D38BD2889}" type="sibTrans" cxnId="{66D3F0BF-7B20-467F-A41A-85FAA14F0A54}">
      <dgm:prSet/>
      <dgm:spPr/>
      <dgm:t>
        <a:bodyPr/>
        <a:lstStyle/>
        <a:p>
          <a:endParaRPr lang="en-GB"/>
        </a:p>
      </dgm:t>
    </dgm:pt>
    <dgm:pt modelId="{A283EF17-367E-4A9F-A086-5D2FC52AC678}">
      <dgm:prSet phldrT="[Text]" phldr="0"/>
      <dgm:spPr/>
      <dgm:t>
        <a:bodyPr/>
        <a:lstStyle/>
        <a:p>
          <a:pPr rtl="0"/>
          <a:r>
            <a:rPr lang="en-GB" dirty="0"/>
            <a:t>Reducir el coste de los canales más caros</a:t>
          </a:r>
        </a:p>
      </dgm:t>
    </dgm:pt>
    <dgm:pt modelId="{75389B88-755B-4B45-B3DB-4C32171866FF}" type="parTrans" cxnId="{DF258F62-3C0D-42BA-B2F9-098056028863}">
      <dgm:prSet/>
      <dgm:spPr/>
      <dgm:t>
        <a:bodyPr/>
        <a:lstStyle/>
        <a:p>
          <a:endParaRPr lang="en-GB"/>
        </a:p>
      </dgm:t>
    </dgm:pt>
    <dgm:pt modelId="{735E6D48-79B5-4B1C-8366-AE44B372373D}" type="sibTrans" cxnId="{DF258F62-3C0D-42BA-B2F9-098056028863}">
      <dgm:prSet/>
      <dgm:spPr/>
      <dgm:t>
        <a:bodyPr/>
        <a:lstStyle/>
        <a:p>
          <a:endParaRPr lang="en-GB"/>
        </a:p>
      </dgm:t>
    </dgm:pt>
    <dgm:pt modelId="{41508D12-6908-4942-B555-0C1198A22A13}">
      <dgm:prSet/>
      <dgm:spPr/>
      <dgm:t>
        <a:bodyPr/>
        <a:lstStyle/>
        <a:p>
          <a:pPr rtl="0"/>
          <a:r>
            <a:rPr lang="en-GB" dirty="0"/>
            <a:t>Mejorar la experiencia </a:t>
          </a:r>
          <a:br>
            <a:rPr lang="en-GB" dirty="0">
              <a:latin typeface="Century Gothic" panose="020B0502020202020204"/>
            </a:rPr>
          </a:br>
          <a:r>
            <a:rPr lang="en-GB" dirty="0"/>
            <a:t>de usuario</a:t>
          </a:r>
          <a:endParaRPr lang="en-US" dirty="0"/>
        </a:p>
      </dgm:t>
    </dgm:pt>
    <dgm:pt modelId="{F7A5D162-2A87-4EA6-A6B5-D5A3F79552F5}" type="parTrans" cxnId="{1E54274C-0A16-4A63-8504-BBBE7978F551}">
      <dgm:prSet/>
      <dgm:spPr/>
    </dgm:pt>
    <dgm:pt modelId="{905104AA-4574-4E41-BB9F-AAEAABB9E6D9}" type="sibTrans" cxnId="{1E54274C-0A16-4A63-8504-BBBE7978F551}">
      <dgm:prSet/>
      <dgm:spPr/>
    </dgm:pt>
    <dgm:pt modelId="{5FC8870F-58BC-454B-9526-B3E4F095E73D}" type="pres">
      <dgm:prSet presAssocID="{B1DD2755-4D6D-4BF2-B4E1-0A5F888CBA86}" presName="Name0" presStyleCnt="0">
        <dgm:presLayoutVars>
          <dgm:dir/>
          <dgm:resizeHandles val="exact"/>
        </dgm:presLayoutVars>
      </dgm:prSet>
      <dgm:spPr/>
    </dgm:pt>
    <dgm:pt modelId="{0463D86D-E4E7-4C13-9F86-168DC7C8681A}" type="pres">
      <dgm:prSet presAssocID="{41508D12-6908-4942-B555-0C1198A22A13}" presName="Name5" presStyleLbl="vennNode1" presStyleIdx="0" presStyleCnt="3">
        <dgm:presLayoutVars>
          <dgm:bulletEnabled val="1"/>
        </dgm:presLayoutVars>
      </dgm:prSet>
      <dgm:spPr/>
    </dgm:pt>
    <dgm:pt modelId="{62EECC6C-EF9E-428C-B3EE-B32DFC0E1E4E}" type="pres">
      <dgm:prSet presAssocID="{905104AA-4574-4E41-BB9F-AAEAABB9E6D9}" presName="space" presStyleCnt="0"/>
      <dgm:spPr/>
    </dgm:pt>
    <dgm:pt modelId="{A8E9D71E-7AE2-4213-AC35-2424E5485665}" type="pres">
      <dgm:prSet presAssocID="{A283EF17-367E-4A9F-A086-5D2FC52AC678}" presName="Name5" presStyleLbl="vennNode1" presStyleIdx="1" presStyleCnt="3">
        <dgm:presLayoutVars>
          <dgm:bulletEnabled val="1"/>
        </dgm:presLayoutVars>
      </dgm:prSet>
      <dgm:spPr/>
    </dgm:pt>
    <dgm:pt modelId="{61D7D1A1-AE0F-4389-9B86-D55C69392620}" type="pres">
      <dgm:prSet presAssocID="{735E6D48-79B5-4B1C-8366-AE44B372373D}" presName="space" presStyleCnt="0"/>
      <dgm:spPr/>
    </dgm:pt>
    <dgm:pt modelId="{ABA8AB56-BDF3-4604-8A16-94B7CC2B149D}" type="pres">
      <dgm:prSet presAssocID="{D1771667-F7E5-47F8-9086-96EC45A8B56E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DF258F62-3C0D-42BA-B2F9-098056028863}" srcId="{B1DD2755-4D6D-4BF2-B4E1-0A5F888CBA86}" destId="{A283EF17-367E-4A9F-A086-5D2FC52AC678}" srcOrd="1" destOrd="0" parTransId="{75389B88-755B-4B45-B3DB-4C32171866FF}" sibTransId="{735E6D48-79B5-4B1C-8366-AE44B372373D}"/>
    <dgm:cxn modelId="{1E54274C-0A16-4A63-8504-BBBE7978F551}" srcId="{B1DD2755-4D6D-4BF2-B4E1-0A5F888CBA86}" destId="{41508D12-6908-4942-B555-0C1198A22A13}" srcOrd="0" destOrd="0" parTransId="{F7A5D162-2A87-4EA6-A6B5-D5A3F79552F5}" sibTransId="{905104AA-4574-4E41-BB9F-AAEAABB9E6D9}"/>
    <dgm:cxn modelId="{9972CBA0-19B8-4A6A-8AA5-F85AA3F373D7}" type="presOf" srcId="{D1771667-F7E5-47F8-9086-96EC45A8B56E}" destId="{ABA8AB56-BDF3-4604-8A16-94B7CC2B149D}" srcOrd="0" destOrd="0" presId="urn:microsoft.com/office/officeart/2005/8/layout/venn3"/>
    <dgm:cxn modelId="{B350CBAC-B6C1-40B8-BE34-40386EC6F701}" type="presOf" srcId="{B1DD2755-4D6D-4BF2-B4E1-0A5F888CBA86}" destId="{5FC8870F-58BC-454B-9526-B3E4F095E73D}" srcOrd="0" destOrd="0" presId="urn:microsoft.com/office/officeart/2005/8/layout/venn3"/>
    <dgm:cxn modelId="{E373E4B9-189B-4B8C-9708-37612FF67EE3}" type="presOf" srcId="{41508D12-6908-4942-B555-0C1198A22A13}" destId="{0463D86D-E4E7-4C13-9F86-168DC7C8681A}" srcOrd="0" destOrd="0" presId="urn:microsoft.com/office/officeart/2005/8/layout/venn3"/>
    <dgm:cxn modelId="{66D3F0BF-7B20-467F-A41A-85FAA14F0A54}" srcId="{B1DD2755-4D6D-4BF2-B4E1-0A5F888CBA86}" destId="{D1771667-F7E5-47F8-9086-96EC45A8B56E}" srcOrd="2" destOrd="0" parTransId="{4BA1F5B1-5D7A-4E18-AA4A-0F04CA6E25DD}" sibTransId="{BFAFCC3A-08C5-43DA-9D0B-C78D38BD2889}"/>
    <dgm:cxn modelId="{2A3FD7CE-8B35-4173-9054-CA2DFC41F300}" type="presOf" srcId="{A283EF17-367E-4A9F-A086-5D2FC52AC678}" destId="{A8E9D71E-7AE2-4213-AC35-2424E5485665}" srcOrd="0" destOrd="0" presId="urn:microsoft.com/office/officeart/2005/8/layout/venn3"/>
    <dgm:cxn modelId="{C18A4A2B-39A1-4FAD-BCBA-59415993D8C5}" type="presParOf" srcId="{5FC8870F-58BC-454B-9526-B3E4F095E73D}" destId="{0463D86D-E4E7-4C13-9F86-168DC7C8681A}" srcOrd="0" destOrd="0" presId="urn:microsoft.com/office/officeart/2005/8/layout/venn3"/>
    <dgm:cxn modelId="{A175401B-6913-4810-8D2E-D2CBC0AB1100}" type="presParOf" srcId="{5FC8870F-58BC-454B-9526-B3E4F095E73D}" destId="{62EECC6C-EF9E-428C-B3EE-B32DFC0E1E4E}" srcOrd="1" destOrd="0" presId="urn:microsoft.com/office/officeart/2005/8/layout/venn3"/>
    <dgm:cxn modelId="{1AA105C1-1E80-4D11-8139-1DA5A41F2509}" type="presParOf" srcId="{5FC8870F-58BC-454B-9526-B3E4F095E73D}" destId="{A8E9D71E-7AE2-4213-AC35-2424E5485665}" srcOrd="2" destOrd="0" presId="urn:microsoft.com/office/officeart/2005/8/layout/venn3"/>
    <dgm:cxn modelId="{66171620-06C6-471F-B0E0-1E4CFDBAF5C3}" type="presParOf" srcId="{5FC8870F-58BC-454B-9526-B3E4F095E73D}" destId="{61D7D1A1-AE0F-4389-9B86-D55C69392620}" srcOrd="3" destOrd="0" presId="urn:microsoft.com/office/officeart/2005/8/layout/venn3"/>
    <dgm:cxn modelId="{20374836-07F3-48C2-8AAD-00C563E2AAA3}" type="presParOf" srcId="{5FC8870F-58BC-454B-9526-B3E4F095E73D}" destId="{ABA8AB56-BDF3-4604-8A16-94B7CC2B149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F9D5CB-12BF-412A-A1DE-B8D259BBE60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EC1719-55B5-411E-94EE-D2198A5C84FA}">
      <dgm:prSet phldrT="[Text]"/>
      <dgm:spPr/>
      <dgm:t>
        <a:bodyPr/>
        <a:lstStyle/>
        <a:p>
          <a:r>
            <a:rPr lang="en-GB"/>
            <a:t>INTRODUCCIÓN</a:t>
          </a:r>
          <a:endParaRPr lang="en-GB">
            <a:latin typeface="Century Gothic"/>
          </a:endParaRPr>
        </a:p>
      </dgm:t>
    </dgm:pt>
    <dgm:pt modelId="{942FAB44-5691-4563-B6D4-A398B3E9984D}" type="parTrans" cxnId="{172579FE-7DFE-4851-91B7-13E8B7357DBF}">
      <dgm:prSet/>
      <dgm:spPr/>
      <dgm:t>
        <a:bodyPr/>
        <a:lstStyle/>
        <a:p>
          <a:endParaRPr lang="en-GB"/>
        </a:p>
      </dgm:t>
    </dgm:pt>
    <dgm:pt modelId="{431F8F42-F8B8-46AC-8852-F07AF008C620}" type="sibTrans" cxnId="{172579FE-7DFE-4851-91B7-13E8B7357DBF}">
      <dgm:prSet phldrT="01"/>
      <dgm:spPr/>
      <dgm:t>
        <a:bodyPr/>
        <a:lstStyle/>
        <a:p>
          <a:r>
            <a:rPr lang="en-GB"/>
            <a:t>01</a:t>
          </a:r>
        </a:p>
      </dgm:t>
    </dgm:pt>
    <dgm:pt modelId="{20484B82-B921-4DBC-9C16-299C280476B4}">
      <dgm:prSet phldrT="[Text]"/>
      <dgm:spPr/>
      <dgm:t>
        <a:bodyPr/>
        <a:lstStyle/>
        <a:p>
          <a:r>
            <a:rPr lang="en-GB"/>
            <a:t>ESTADO DEL ARTE</a:t>
          </a:r>
        </a:p>
      </dgm:t>
    </dgm:pt>
    <dgm:pt modelId="{6162FB95-D195-48E1-9B8F-ACA03D4A95BB}" type="parTrans" cxnId="{BA1BBF61-AB25-4828-8BF3-B0108074FDE4}">
      <dgm:prSet/>
      <dgm:spPr/>
      <dgm:t>
        <a:bodyPr/>
        <a:lstStyle/>
        <a:p>
          <a:endParaRPr lang="en-GB"/>
        </a:p>
      </dgm:t>
    </dgm:pt>
    <dgm:pt modelId="{DEABBBDB-2459-429A-9763-3A1226B42267}" type="sibTrans" cxnId="{BA1BBF61-AB25-4828-8BF3-B0108074FDE4}">
      <dgm:prSet phldrT="02"/>
      <dgm:spPr/>
      <dgm:t>
        <a:bodyPr/>
        <a:lstStyle/>
        <a:p>
          <a:r>
            <a:rPr lang="en-GB"/>
            <a:t>02</a:t>
          </a:r>
        </a:p>
      </dgm:t>
    </dgm:pt>
    <dgm:pt modelId="{BD65DB00-9C59-432C-AF9B-A8ED5B1B1F33}">
      <dgm:prSet phldrT="[Text]"/>
      <dgm:spPr/>
      <dgm:t>
        <a:bodyPr/>
        <a:lstStyle/>
        <a:p>
          <a:r>
            <a:rPr lang="en-GB"/>
            <a:t>DISEÑO Y DESARROLLO</a:t>
          </a:r>
        </a:p>
      </dgm:t>
    </dgm:pt>
    <dgm:pt modelId="{A1939F95-F76E-4EAB-91E9-F461B805A40A}" type="parTrans" cxnId="{EA0598E4-B6D9-4B5A-8F3A-8AFB620EEDFA}">
      <dgm:prSet/>
      <dgm:spPr/>
      <dgm:t>
        <a:bodyPr/>
        <a:lstStyle/>
        <a:p>
          <a:endParaRPr lang="en-GB"/>
        </a:p>
      </dgm:t>
    </dgm:pt>
    <dgm:pt modelId="{2D83E368-BBD7-48D0-80A8-BEF3E00388A7}" type="sibTrans" cxnId="{EA0598E4-B6D9-4B5A-8F3A-8AFB620EEDFA}">
      <dgm:prSet phldrT="03"/>
      <dgm:spPr/>
      <dgm:t>
        <a:bodyPr/>
        <a:lstStyle/>
        <a:p>
          <a:r>
            <a:rPr lang="en-GB"/>
            <a:t>03</a:t>
          </a:r>
        </a:p>
      </dgm:t>
    </dgm:pt>
    <dgm:pt modelId="{3FCF87E1-341D-472F-931F-E066021504E3}">
      <dgm:prSet phldrT="[Text]"/>
      <dgm:spPr/>
      <dgm:t>
        <a:bodyPr/>
        <a:lstStyle/>
        <a:p>
          <a:r>
            <a:rPr lang="en-GB"/>
            <a:t>EXPERIMENTOS Y RESULTADOS</a:t>
          </a:r>
        </a:p>
      </dgm:t>
    </dgm:pt>
    <dgm:pt modelId="{3F82BEC8-A421-47C4-9544-46EDFF1941C3}" type="parTrans" cxnId="{CBC50C1E-8808-41FC-937D-E133CEFF4106}">
      <dgm:prSet/>
      <dgm:spPr/>
      <dgm:t>
        <a:bodyPr/>
        <a:lstStyle/>
        <a:p>
          <a:endParaRPr lang="en-GB"/>
        </a:p>
      </dgm:t>
    </dgm:pt>
    <dgm:pt modelId="{7CC8C382-A98B-4411-9D09-24BAF4444D9F}" type="sibTrans" cxnId="{CBC50C1E-8808-41FC-937D-E133CEFF4106}">
      <dgm:prSet phldrT="04"/>
      <dgm:spPr/>
      <dgm:t>
        <a:bodyPr/>
        <a:lstStyle/>
        <a:p>
          <a:r>
            <a:rPr lang="en-GB"/>
            <a:t>04</a:t>
          </a:r>
        </a:p>
      </dgm:t>
    </dgm:pt>
    <dgm:pt modelId="{F99D0054-944F-4924-84D3-91F3FBE5B20D}">
      <dgm:prSet phldrT="[Text]"/>
      <dgm:spPr/>
      <dgm:t>
        <a:bodyPr/>
        <a:lstStyle/>
        <a:p>
          <a:r>
            <a:rPr lang="en-GB"/>
            <a:t>CONCLUSIONES</a:t>
          </a:r>
        </a:p>
      </dgm:t>
    </dgm:pt>
    <dgm:pt modelId="{CF4F4DD5-ACF4-4730-8247-E1196DE65C65}" type="parTrans" cxnId="{025EA080-CC79-4AB3-925B-3B3A5050AB48}">
      <dgm:prSet/>
      <dgm:spPr/>
      <dgm:t>
        <a:bodyPr/>
        <a:lstStyle/>
        <a:p>
          <a:endParaRPr lang="en-GB"/>
        </a:p>
      </dgm:t>
    </dgm:pt>
    <dgm:pt modelId="{1E82F107-E354-45FA-B8FE-39470E791EA0}" type="sibTrans" cxnId="{025EA080-CC79-4AB3-925B-3B3A5050AB48}">
      <dgm:prSet phldrT="05"/>
      <dgm:spPr/>
      <dgm:t>
        <a:bodyPr/>
        <a:lstStyle/>
        <a:p>
          <a:r>
            <a:rPr lang="en-GB"/>
            <a:t>05</a:t>
          </a:r>
        </a:p>
      </dgm:t>
    </dgm:pt>
    <dgm:pt modelId="{DBFE6254-C701-464D-BA54-6D928DB96ED2}" type="pres">
      <dgm:prSet presAssocID="{20F9D5CB-12BF-412A-A1DE-B8D259BBE602}" presName="Name0" presStyleCnt="0">
        <dgm:presLayoutVars>
          <dgm:animLvl val="lvl"/>
          <dgm:resizeHandles val="exact"/>
        </dgm:presLayoutVars>
      </dgm:prSet>
      <dgm:spPr/>
    </dgm:pt>
    <dgm:pt modelId="{5A439BEA-256F-4BC1-8086-ACCA6AF055CD}" type="pres">
      <dgm:prSet presAssocID="{E4EC1719-55B5-411E-94EE-D2198A5C84FA}" presName="compositeNode" presStyleCnt="0">
        <dgm:presLayoutVars>
          <dgm:bulletEnabled val="1"/>
        </dgm:presLayoutVars>
      </dgm:prSet>
      <dgm:spPr/>
    </dgm:pt>
    <dgm:pt modelId="{CB00DFCD-067F-43C8-9AD0-3BF10B95CC5F}" type="pres">
      <dgm:prSet presAssocID="{E4EC1719-55B5-411E-94EE-D2198A5C84FA}" presName="bgRect" presStyleLbl="alignNode1" presStyleIdx="0" presStyleCnt="5"/>
      <dgm:spPr/>
    </dgm:pt>
    <dgm:pt modelId="{1B0DE56C-9AEE-4CDF-8067-D44AA15B27E1}" type="pres">
      <dgm:prSet presAssocID="{431F8F42-F8B8-46AC-8852-F07AF008C62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7E04A12-4380-4757-B717-6E5176BD1257}" type="pres">
      <dgm:prSet presAssocID="{E4EC1719-55B5-411E-94EE-D2198A5C84FA}" presName="nodeRect" presStyleLbl="alignNode1" presStyleIdx="0" presStyleCnt="5">
        <dgm:presLayoutVars>
          <dgm:bulletEnabled val="1"/>
        </dgm:presLayoutVars>
      </dgm:prSet>
      <dgm:spPr/>
    </dgm:pt>
    <dgm:pt modelId="{C4C54729-48AE-42F1-A48A-87B551F6CBDE}" type="pres">
      <dgm:prSet presAssocID="{431F8F42-F8B8-46AC-8852-F07AF008C620}" presName="sibTrans" presStyleCnt="0"/>
      <dgm:spPr/>
    </dgm:pt>
    <dgm:pt modelId="{248FA9A8-B6C7-486A-B0F8-B136E1659D34}" type="pres">
      <dgm:prSet presAssocID="{20484B82-B921-4DBC-9C16-299C280476B4}" presName="compositeNode" presStyleCnt="0">
        <dgm:presLayoutVars>
          <dgm:bulletEnabled val="1"/>
        </dgm:presLayoutVars>
      </dgm:prSet>
      <dgm:spPr/>
    </dgm:pt>
    <dgm:pt modelId="{B511DBC3-1FEE-4E49-9513-A9C65316A309}" type="pres">
      <dgm:prSet presAssocID="{20484B82-B921-4DBC-9C16-299C280476B4}" presName="bgRect" presStyleLbl="alignNode1" presStyleIdx="1" presStyleCnt="5"/>
      <dgm:spPr/>
    </dgm:pt>
    <dgm:pt modelId="{2688D194-E924-444F-A3E3-1D00041EED81}" type="pres">
      <dgm:prSet presAssocID="{DEABBBDB-2459-429A-9763-3A1226B4226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2DFF2B2-BEBF-42F4-B46A-D02896DF4038}" type="pres">
      <dgm:prSet presAssocID="{20484B82-B921-4DBC-9C16-299C280476B4}" presName="nodeRect" presStyleLbl="alignNode1" presStyleIdx="1" presStyleCnt="5">
        <dgm:presLayoutVars>
          <dgm:bulletEnabled val="1"/>
        </dgm:presLayoutVars>
      </dgm:prSet>
      <dgm:spPr/>
    </dgm:pt>
    <dgm:pt modelId="{53023E30-864E-4065-B613-8B9C1EEC1870}" type="pres">
      <dgm:prSet presAssocID="{DEABBBDB-2459-429A-9763-3A1226B42267}" presName="sibTrans" presStyleCnt="0"/>
      <dgm:spPr/>
    </dgm:pt>
    <dgm:pt modelId="{257D4240-8AB0-4A6B-9F0B-5085DAD7383E}" type="pres">
      <dgm:prSet presAssocID="{BD65DB00-9C59-432C-AF9B-A8ED5B1B1F33}" presName="compositeNode" presStyleCnt="0">
        <dgm:presLayoutVars>
          <dgm:bulletEnabled val="1"/>
        </dgm:presLayoutVars>
      </dgm:prSet>
      <dgm:spPr/>
    </dgm:pt>
    <dgm:pt modelId="{F07A43FD-B282-49B9-99A6-13442A3CF39B}" type="pres">
      <dgm:prSet presAssocID="{BD65DB00-9C59-432C-AF9B-A8ED5B1B1F33}" presName="bgRect" presStyleLbl="alignNode1" presStyleIdx="2" presStyleCnt="5"/>
      <dgm:spPr/>
    </dgm:pt>
    <dgm:pt modelId="{522E98E3-E6FC-493F-BC6A-0C2255A87562}" type="pres">
      <dgm:prSet presAssocID="{2D83E368-BBD7-48D0-80A8-BEF3E00388A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C0E1437-F50F-4D97-9D5C-DFC1AD8E37DE}" type="pres">
      <dgm:prSet presAssocID="{BD65DB00-9C59-432C-AF9B-A8ED5B1B1F33}" presName="nodeRect" presStyleLbl="alignNode1" presStyleIdx="2" presStyleCnt="5">
        <dgm:presLayoutVars>
          <dgm:bulletEnabled val="1"/>
        </dgm:presLayoutVars>
      </dgm:prSet>
      <dgm:spPr/>
    </dgm:pt>
    <dgm:pt modelId="{49F30244-E1F5-49A5-A113-6FF496CD4C75}" type="pres">
      <dgm:prSet presAssocID="{2D83E368-BBD7-48D0-80A8-BEF3E00388A7}" presName="sibTrans" presStyleCnt="0"/>
      <dgm:spPr/>
    </dgm:pt>
    <dgm:pt modelId="{54321D51-95B4-4FC7-BF0E-50D1A1DF1A15}" type="pres">
      <dgm:prSet presAssocID="{3FCF87E1-341D-472F-931F-E066021504E3}" presName="compositeNode" presStyleCnt="0">
        <dgm:presLayoutVars>
          <dgm:bulletEnabled val="1"/>
        </dgm:presLayoutVars>
      </dgm:prSet>
      <dgm:spPr/>
    </dgm:pt>
    <dgm:pt modelId="{928586DE-A460-4226-9ACC-225C4072AB8F}" type="pres">
      <dgm:prSet presAssocID="{3FCF87E1-341D-472F-931F-E066021504E3}" presName="bgRect" presStyleLbl="alignNode1" presStyleIdx="3" presStyleCnt="5"/>
      <dgm:spPr/>
    </dgm:pt>
    <dgm:pt modelId="{77C6595A-02E9-4A48-94D4-9D174B643AB5}" type="pres">
      <dgm:prSet presAssocID="{7CC8C382-A98B-4411-9D09-24BAF4444D9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1FB087B-F9B1-4136-8346-D9CF71D2EE77}" type="pres">
      <dgm:prSet presAssocID="{3FCF87E1-341D-472F-931F-E066021504E3}" presName="nodeRect" presStyleLbl="alignNode1" presStyleIdx="3" presStyleCnt="5">
        <dgm:presLayoutVars>
          <dgm:bulletEnabled val="1"/>
        </dgm:presLayoutVars>
      </dgm:prSet>
      <dgm:spPr/>
    </dgm:pt>
    <dgm:pt modelId="{CE5E25D0-0478-40DA-831F-1544B036D2F7}" type="pres">
      <dgm:prSet presAssocID="{7CC8C382-A98B-4411-9D09-24BAF4444D9F}" presName="sibTrans" presStyleCnt="0"/>
      <dgm:spPr/>
    </dgm:pt>
    <dgm:pt modelId="{6CCFEA54-76BE-4CD3-8645-40C7F2F19252}" type="pres">
      <dgm:prSet presAssocID="{F99D0054-944F-4924-84D3-91F3FBE5B20D}" presName="compositeNode" presStyleCnt="0">
        <dgm:presLayoutVars>
          <dgm:bulletEnabled val="1"/>
        </dgm:presLayoutVars>
      </dgm:prSet>
      <dgm:spPr/>
    </dgm:pt>
    <dgm:pt modelId="{55CC1774-C7CC-4F5B-AD23-56E2DED819D1}" type="pres">
      <dgm:prSet presAssocID="{F99D0054-944F-4924-84D3-91F3FBE5B20D}" presName="bgRect" presStyleLbl="alignNode1" presStyleIdx="4" presStyleCnt="5"/>
      <dgm:spPr/>
    </dgm:pt>
    <dgm:pt modelId="{06930569-BFCF-4E2E-A489-2E63014F7B0C}" type="pres">
      <dgm:prSet presAssocID="{1E82F107-E354-45FA-B8FE-39470E791EA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9241BDA-50DF-4BF6-86BD-B415C7ADA2AE}" type="pres">
      <dgm:prSet presAssocID="{F99D0054-944F-4924-84D3-91F3FBE5B20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D9B8600-8A1F-4024-9BFC-D34AD43B6ED7}" type="presOf" srcId="{1E82F107-E354-45FA-B8FE-39470E791EA0}" destId="{06930569-BFCF-4E2E-A489-2E63014F7B0C}" srcOrd="0" destOrd="0" presId="urn:microsoft.com/office/officeart/2016/7/layout/LinearBlockProcessNumbered"/>
    <dgm:cxn modelId="{CBC50C1E-8808-41FC-937D-E133CEFF4106}" srcId="{20F9D5CB-12BF-412A-A1DE-B8D259BBE602}" destId="{3FCF87E1-341D-472F-931F-E066021504E3}" srcOrd="3" destOrd="0" parTransId="{3F82BEC8-A421-47C4-9544-46EDFF1941C3}" sibTransId="{7CC8C382-A98B-4411-9D09-24BAF4444D9F}"/>
    <dgm:cxn modelId="{21C48E3B-18D2-42C6-97EF-C57B1B16F875}" type="presOf" srcId="{BD65DB00-9C59-432C-AF9B-A8ED5B1B1F33}" destId="{AC0E1437-F50F-4D97-9D5C-DFC1AD8E37DE}" srcOrd="1" destOrd="0" presId="urn:microsoft.com/office/officeart/2016/7/layout/LinearBlockProcessNumbered"/>
    <dgm:cxn modelId="{94C65140-3897-484A-9DB1-0EEE62A19CD0}" type="presOf" srcId="{F99D0054-944F-4924-84D3-91F3FBE5B20D}" destId="{55CC1774-C7CC-4F5B-AD23-56E2DED819D1}" srcOrd="0" destOrd="0" presId="urn:microsoft.com/office/officeart/2016/7/layout/LinearBlockProcessNumbered"/>
    <dgm:cxn modelId="{BA1BBF61-AB25-4828-8BF3-B0108074FDE4}" srcId="{20F9D5CB-12BF-412A-A1DE-B8D259BBE602}" destId="{20484B82-B921-4DBC-9C16-299C280476B4}" srcOrd="1" destOrd="0" parTransId="{6162FB95-D195-48E1-9B8F-ACA03D4A95BB}" sibTransId="{DEABBBDB-2459-429A-9763-3A1226B42267}"/>
    <dgm:cxn modelId="{6A8F9166-6AE2-4A02-8DE0-3D7B0430E701}" type="presOf" srcId="{DEABBBDB-2459-429A-9763-3A1226B42267}" destId="{2688D194-E924-444F-A3E3-1D00041EED81}" srcOrd="0" destOrd="0" presId="urn:microsoft.com/office/officeart/2016/7/layout/LinearBlockProcessNumbered"/>
    <dgm:cxn modelId="{1AEBB847-2695-4550-84BE-8D2ACD213D3A}" type="presOf" srcId="{E4EC1719-55B5-411E-94EE-D2198A5C84FA}" destId="{CB00DFCD-067F-43C8-9AD0-3BF10B95CC5F}" srcOrd="0" destOrd="0" presId="urn:microsoft.com/office/officeart/2016/7/layout/LinearBlockProcessNumbered"/>
    <dgm:cxn modelId="{606D9E68-EA60-473E-834D-F7D2F519A37D}" type="presOf" srcId="{20484B82-B921-4DBC-9C16-299C280476B4}" destId="{B511DBC3-1FEE-4E49-9513-A9C65316A309}" srcOrd="0" destOrd="0" presId="urn:microsoft.com/office/officeart/2016/7/layout/LinearBlockProcessNumbered"/>
    <dgm:cxn modelId="{C00A8572-7548-4C6A-B362-1F935332DB5B}" type="presOf" srcId="{F99D0054-944F-4924-84D3-91F3FBE5B20D}" destId="{C9241BDA-50DF-4BF6-86BD-B415C7ADA2AE}" srcOrd="1" destOrd="0" presId="urn:microsoft.com/office/officeart/2016/7/layout/LinearBlockProcessNumbered"/>
    <dgm:cxn modelId="{025EA080-CC79-4AB3-925B-3B3A5050AB48}" srcId="{20F9D5CB-12BF-412A-A1DE-B8D259BBE602}" destId="{F99D0054-944F-4924-84D3-91F3FBE5B20D}" srcOrd="4" destOrd="0" parTransId="{CF4F4DD5-ACF4-4730-8247-E1196DE65C65}" sibTransId="{1E82F107-E354-45FA-B8FE-39470E791EA0}"/>
    <dgm:cxn modelId="{568CF680-1A85-4E58-B815-533665333CEC}" type="presOf" srcId="{2D83E368-BBD7-48D0-80A8-BEF3E00388A7}" destId="{522E98E3-E6FC-493F-BC6A-0C2255A87562}" srcOrd="0" destOrd="0" presId="urn:microsoft.com/office/officeart/2016/7/layout/LinearBlockProcessNumbered"/>
    <dgm:cxn modelId="{9DFC9181-3F94-4647-B196-1E64E0883C4C}" type="presOf" srcId="{E4EC1719-55B5-411E-94EE-D2198A5C84FA}" destId="{B7E04A12-4380-4757-B717-6E5176BD1257}" srcOrd="1" destOrd="0" presId="urn:microsoft.com/office/officeart/2016/7/layout/LinearBlockProcessNumbered"/>
    <dgm:cxn modelId="{1F536486-4DD2-4729-AE80-B1021656CFF9}" type="presOf" srcId="{431F8F42-F8B8-46AC-8852-F07AF008C620}" destId="{1B0DE56C-9AEE-4CDF-8067-D44AA15B27E1}" srcOrd="0" destOrd="0" presId="urn:microsoft.com/office/officeart/2016/7/layout/LinearBlockProcessNumbered"/>
    <dgm:cxn modelId="{CB9E5BAF-20A3-426D-ADF5-730B947FF61C}" type="presOf" srcId="{20484B82-B921-4DBC-9C16-299C280476B4}" destId="{62DFF2B2-BEBF-42F4-B46A-D02896DF4038}" srcOrd="1" destOrd="0" presId="urn:microsoft.com/office/officeart/2016/7/layout/LinearBlockProcessNumbered"/>
    <dgm:cxn modelId="{7E1107BA-2DED-4B40-A033-ED4AA7539771}" type="presOf" srcId="{3FCF87E1-341D-472F-931F-E066021504E3}" destId="{11FB087B-F9B1-4136-8346-D9CF71D2EE77}" srcOrd="1" destOrd="0" presId="urn:microsoft.com/office/officeart/2016/7/layout/LinearBlockProcessNumbered"/>
    <dgm:cxn modelId="{9C076AC7-71A2-4E59-9489-01E83957D992}" type="presOf" srcId="{3FCF87E1-341D-472F-931F-E066021504E3}" destId="{928586DE-A460-4226-9ACC-225C4072AB8F}" srcOrd="0" destOrd="0" presId="urn:microsoft.com/office/officeart/2016/7/layout/LinearBlockProcessNumbered"/>
    <dgm:cxn modelId="{A46D4FE0-B936-426B-86E4-A8461C5EA568}" type="presOf" srcId="{20F9D5CB-12BF-412A-A1DE-B8D259BBE602}" destId="{DBFE6254-C701-464D-BA54-6D928DB96ED2}" srcOrd="0" destOrd="0" presId="urn:microsoft.com/office/officeart/2016/7/layout/LinearBlockProcessNumbered"/>
    <dgm:cxn modelId="{EA0598E4-B6D9-4B5A-8F3A-8AFB620EEDFA}" srcId="{20F9D5CB-12BF-412A-A1DE-B8D259BBE602}" destId="{BD65DB00-9C59-432C-AF9B-A8ED5B1B1F33}" srcOrd="2" destOrd="0" parTransId="{A1939F95-F76E-4EAB-91E9-F461B805A40A}" sibTransId="{2D83E368-BBD7-48D0-80A8-BEF3E00388A7}"/>
    <dgm:cxn modelId="{05F804E9-1E07-4A69-9392-A5BD5C2AE197}" type="presOf" srcId="{7CC8C382-A98B-4411-9D09-24BAF4444D9F}" destId="{77C6595A-02E9-4A48-94D4-9D174B643AB5}" srcOrd="0" destOrd="0" presId="urn:microsoft.com/office/officeart/2016/7/layout/LinearBlockProcessNumbered"/>
    <dgm:cxn modelId="{4FE74CF5-9CE3-4256-A6BE-D8EF56DF5DF0}" type="presOf" srcId="{BD65DB00-9C59-432C-AF9B-A8ED5B1B1F33}" destId="{F07A43FD-B282-49B9-99A6-13442A3CF39B}" srcOrd="0" destOrd="0" presId="urn:microsoft.com/office/officeart/2016/7/layout/LinearBlockProcessNumbered"/>
    <dgm:cxn modelId="{172579FE-7DFE-4851-91B7-13E8B7357DBF}" srcId="{20F9D5CB-12BF-412A-A1DE-B8D259BBE602}" destId="{E4EC1719-55B5-411E-94EE-D2198A5C84FA}" srcOrd="0" destOrd="0" parTransId="{942FAB44-5691-4563-B6D4-A398B3E9984D}" sibTransId="{431F8F42-F8B8-46AC-8852-F07AF008C620}"/>
    <dgm:cxn modelId="{269C7F44-B7AC-4A9F-A24D-17CF362EF68D}" type="presParOf" srcId="{DBFE6254-C701-464D-BA54-6D928DB96ED2}" destId="{5A439BEA-256F-4BC1-8086-ACCA6AF055CD}" srcOrd="0" destOrd="0" presId="urn:microsoft.com/office/officeart/2016/7/layout/LinearBlockProcessNumbered"/>
    <dgm:cxn modelId="{2E4820F1-8F2C-4FCA-B52F-1E8FEC65931A}" type="presParOf" srcId="{5A439BEA-256F-4BC1-8086-ACCA6AF055CD}" destId="{CB00DFCD-067F-43C8-9AD0-3BF10B95CC5F}" srcOrd="0" destOrd="0" presId="urn:microsoft.com/office/officeart/2016/7/layout/LinearBlockProcessNumbered"/>
    <dgm:cxn modelId="{BD0E77B8-80BA-408C-9A9D-13ECDAE3B08C}" type="presParOf" srcId="{5A439BEA-256F-4BC1-8086-ACCA6AF055CD}" destId="{1B0DE56C-9AEE-4CDF-8067-D44AA15B27E1}" srcOrd="1" destOrd="0" presId="urn:microsoft.com/office/officeart/2016/7/layout/LinearBlockProcessNumbered"/>
    <dgm:cxn modelId="{1F842273-3040-402F-B2E0-C8544F8CC72F}" type="presParOf" srcId="{5A439BEA-256F-4BC1-8086-ACCA6AF055CD}" destId="{B7E04A12-4380-4757-B717-6E5176BD1257}" srcOrd="2" destOrd="0" presId="urn:microsoft.com/office/officeart/2016/7/layout/LinearBlockProcessNumbered"/>
    <dgm:cxn modelId="{3C425122-5F37-4C86-8A6F-C96036DD7308}" type="presParOf" srcId="{DBFE6254-C701-464D-BA54-6D928DB96ED2}" destId="{C4C54729-48AE-42F1-A48A-87B551F6CBDE}" srcOrd="1" destOrd="0" presId="urn:microsoft.com/office/officeart/2016/7/layout/LinearBlockProcessNumbered"/>
    <dgm:cxn modelId="{3284A1B8-D4A2-4837-AC2B-60BE60607CBF}" type="presParOf" srcId="{DBFE6254-C701-464D-BA54-6D928DB96ED2}" destId="{248FA9A8-B6C7-486A-B0F8-B136E1659D34}" srcOrd="2" destOrd="0" presId="urn:microsoft.com/office/officeart/2016/7/layout/LinearBlockProcessNumbered"/>
    <dgm:cxn modelId="{DBF70F30-5300-4CA3-BD4D-86516F164994}" type="presParOf" srcId="{248FA9A8-B6C7-486A-B0F8-B136E1659D34}" destId="{B511DBC3-1FEE-4E49-9513-A9C65316A309}" srcOrd="0" destOrd="0" presId="urn:microsoft.com/office/officeart/2016/7/layout/LinearBlockProcessNumbered"/>
    <dgm:cxn modelId="{BDEC34EC-506E-4E7A-B4B0-7201D59D7182}" type="presParOf" srcId="{248FA9A8-B6C7-486A-B0F8-B136E1659D34}" destId="{2688D194-E924-444F-A3E3-1D00041EED81}" srcOrd="1" destOrd="0" presId="urn:microsoft.com/office/officeart/2016/7/layout/LinearBlockProcessNumbered"/>
    <dgm:cxn modelId="{625BBEB9-EC5D-496D-87D5-B35607FCAEF4}" type="presParOf" srcId="{248FA9A8-B6C7-486A-B0F8-B136E1659D34}" destId="{62DFF2B2-BEBF-42F4-B46A-D02896DF4038}" srcOrd="2" destOrd="0" presId="urn:microsoft.com/office/officeart/2016/7/layout/LinearBlockProcessNumbered"/>
    <dgm:cxn modelId="{F3EBFF04-9441-4FE5-8D61-B2D270FB7573}" type="presParOf" srcId="{DBFE6254-C701-464D-BA54-6D928DB96ED2}" destId="{53023E30-864E-4065-B613-8B9C1EEC1870}" srcOrd="3" destOrd="0" presId="urn:microsoft.com/office/officeart/2016/7/layout/LinearBlockProcessNumbered"/>
    <dgm:cxn modelId="{E21A5413-A13F-48C5-A04A-BB0CF25724B4}" type="presParOf" srcId="{DBFE6254-C701-464D-BA54-6D928DB96ED2}" destId="{257D4240-8AB0-4A6B-9F0B-5085DAD7383E}" srcOrd="4" destOrd="0" presId="urn:microsoft.com/office/officeart/2016/7/layout/LinearBlockProcessNumbered"/>
    <dgm:cxn modelId="{46B76016-5BDC-4BC8-A131-382921DEFEE5}" type="presParOf" srcId="{257D4240-8AB0-4A6B-9F0B-5085DAD7383E}" destId="{F07A43FD-B282-49B9-99A6-13442A3CF39B}" srcOrd="0" destOrd="0" presId="urn:microsoft.com/office/officeart/2016/7/layout/LinearBlockProcessNumbered"/>
    <dgm:cxn modelId="{DCB36252-F73A-4562-9E08-0B29BF8E2ADA}" type="presParOf" srcId="{257D4240-8AB0-4A6B-9F0B-5085DAD7383E}" destId="{522E98E3-E6FC-493F-BC6A-0C2255A87562}" srcOrd="1" destOrd="0" presId="urn:microsoft.com/office/officeart/2016/7/layout/LinearBlockProcessNumbered"/>
    <dgm:cxn modelId="{AF327449-9254-4152-989F-BFF0A4E522E3}" type="presParOf" srcId="{257D4240-8AB0-4A6B-9F0B-5085DAD7383E}" destId="{AC0E1437-F50F-4D97-9D5C-DFC1AD8E37DE}" srcOrd="2" destOrd="0" presId="urn:microsoft.com/office/officeart/2016/7/layout/LinearBlockProcessNumbered"/>
    <dgm:cxn modelId="{9EC4E8DA-1093-4265-BF31-B22092F76476}" type="presParOf" srcId="{DBFE6254-C701-464D-BA54-6D928DB96ED2}" destId="{49F30244-E1F5-49A5-A113-6FF496CD4C75}" srcOrd="5" destOrd="0" presId="urn:microsoft.com/office/officeart/2016/7/layout/LinearBlockProcessNumbered"/>
    <dgm:cxn modelId="{0178A352-1E3C-4C44-9918-17B99F5777B4}" type="presParOf" srcId="{DBFE6254-C701-464D-BA54-6D928DB96ED2}" destId="{54321D51-95B4-4FC7-BF0E-50D1A1DF1A15}" srcOrd="6" destOrd="0" presId="urn:microsoft.com/office/officeart/2016/7/layout/LinearBlockProcessNumbered"/>
    <dgm:cxn modelId="{10A80E9A-28B0-4B2B-B002-9EF1AFFD1781}" type="presParOf" srcId="{54321D51-95B4-4FC7-BF0E-50D1A1DF1A15}" destId="{928586DE-A460-4226-9ACC-225C4072AB8F}" srcOrd="0" destOrd="0" presId="urn:microsoft.com/office/officeart/2016/7/layout/LinearBlockProcessNumbered"/>
    <dgm:cxn modelId="{7E34DF0B-6906-470D-8380-DBB81878C0F0}" type="presParOf" srcId="{54321D51-95B4-4FC7-BF0E-50D1A1DF1A15}" destId="{77C6595A-02E9-4A48-94D4-9D174B643AB5}" srcOrd="1" destOrd="0" presId="urn:microsoft.com/office/officeart/2016/7/layout/LinearBlockProcessNumbered"/>
    <dgm:cxn modelId="{742882A0-C3EC-4454-B9EE-248D23F87DD8}" type="presParOf" srcId="{54321D51-95B4-4FC7-BF0E-50D1A1DF1A15}" destId="{11FB087B-F9B1-4136-8346-D9CF71D2EE77}" srcOrd="2" destOrd="0" presId="urn:microsoft.com/office/officeart/2016/7/layout/LinearBlockProcessNumbered"/>
    <dgm:cxn modelId="{EB1E6919-1447-4263-BF5C-260677E5544E}" type="presParOf" srcId="{DBFE6254-C701-464D-BA54-6D928DB96ED2}" destId="{CE5E25D0-0478-40DA-831F-1544B036D2F7}" srcOrd="7" destOrd="0" presId="urn:microsoft.com/office/officeart/2016/7/layout/LinearBlockProcessNumbered"/>
    <dgm:cxn modelId="{B1185BAE-2054-43B8-950F-36CA84F9D493}" type="presParOf" srcId="{DBFE6254-C701-464D-BA54-6D928DB96ED2}" destId="{6CCFEA54-76BE-4CD3-8645-40C7F2F19252}" srcOrd="8" destOrd="0" presId="urn:microsoft.com/office/officeart/2016/7/layout/LinearBlockProcessNumbered"/>
    <dgm:cxn modelId="{772D8E22-7D13-4926-A4FD-0BDF6A07A4AA}" type="presParOf" srcId="{6CCFEA54-76BE-4CD3-8645-40C7F2F19252}" destId="{55CC1774-C7CC-4F5B-AD23-56E2DED819D1}" srcOrd="0" destOrd="0" presId="urn:microsoft.com/office/officeart/2016/7/layout/LinearBlockProcessNumbered"/>
    <dgm:cxn modelId="{9F38F401-A265-4564-9896-DF507F4DFAEC}" type="presParOf" srcId="{6CCFEA54-76BE-4CD3-8645-40C7F2F19252}" destId="{06930569-BFCF-4E2E-A489-2E63014F7B0C}" srcOrd="1" destOrd="0" presId="urn:microsoft.com/office/officeart/2016/7/layout/LinearBlockProcessNumbered"/>
    <dgm:cxn modelId="{F0742B0F-B0CB-4D97-90BF-4ACD95CDC285}" type="presParOf" srcId="{6CCFEA54-76BE-4CD3-8645-40C7F2F19252}" destId="{C9241BDA-50DF-4BF6-86BD-B415C7ADA2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82A8C7-7A40-43C5-BBE6-9BD03A3700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D54FC7-B7E3-4B9E-9014-C226C76AE3DB}">
      <dgm:prSet phldrT="[Text]"/>
      <dgm:spPr/>
      <dgm:t>
        <a:bodyPr/>
        <a:lstStyle/>
        <a:p>
          <a:r>
            <a:rPr lang="en-GB" dirty="0"/>
            <a:t>Big Data</a:t>
          </a:r>
        </a:p>
      </dgm:t>
    </dgm:pt>
    <dgm:pt modelId="{8BC4E050-4F67-4644-8660-4FE056466504}" type="parTrans" cxnId="{FB168BD6-CF61-48F0-96E9-BD457393EE1E}">
      <dgm:prSet/>
      <dgm:spPr/>
      <dgm:t>
        <a:bodyPr/>
        <a:lstStyle/>
        <a:p>
          <a:endParaRPr lang="en-GB"/>
        </a:p>
      </dgm:t>
    </dgm:pt>
    <dgm:pt modelId="{13407517-0447-4513-8528-A9C93EA008F4}" type="sibTrans" cxnId="{FB168BD6-CF61-48F0-96E9-BD457393EE1E}">
      <dgm:prSet/>
      <dgm:spPr/>
      <dgm:t>
        <a:bodyPr/>
        <a:lstStyle/>
        <a:p>
          <a:endParaRPr lang="en-GB"/>
        </a:p>
      </dgm:t>
    </dgm:pt>
    <dgm:pt modelId="{8DBBF91B-A3DC-49E7-8983-F7D434750DA3}">
      <dgm:prSet phldrT="[Text]"/>
      <dgm:spPr/>
      <dgm:t>
        <a:bodyPr/>
        <a:lstStyle/>
        <a:p>
          <a:endParaRPr lang="en-GB" sz="2600" dirty="0"/>
        </a:p>
      </dgm:t>
    </dgm:pt>
    <dgm:pt modelId="{7F1D470F-57D7-49CD-A570-55AF661049ED}" type="parTrans" cxnId="{7DD3370E-1B86-407A-952B-54B43A7D03BC}">
      <dgm:prSet/>
      <dgm:spPr/>
      <dgm:t>
        <a:bodyPr/>
        <a:lstStyle/>
        <a:p>
          <a:endParaRPr lang="en-GB"/>
        </a:p>
      </dgm:t>
    </dgm:pt>
    <dgm:pt modelId="{3C39BB71-BD43-40B5-B5B1-1EADA70191FB}" type="sibTrans" cxnId="{7DD3370E-1B86-407A-952B-54B43A7D03BC}">
      <dgm:prSet/>
      <dgm:spPr/>
      <dgm:t>
        <a:bodyPr/>
        <a:lstStyle/>
        <a:p>
          <a:endParaRPr lang="en-GB"/>
        </a:p>
      </dgm:t>
    </dgm:pt>
    <dgm:pt modelId="{1D0149C2-2CB8-451E-A540-F577C7967137}">
      <dgm:prSet phldrT="[Text]"/>
      <dgm:spPr/>
      <dgm:t>
        <a:bodyPr/>
        <a:lstStyle/>
        <a:p>
          <a:r>
            <a:rPr lang="en-GB" dirty="0"/>
            <a:t>Cloud Computing</a:t>
          </a:r>
        </a:p>
      </dgm:t>
    </dgm:pt>
    <dgm:pt modelId="{AC91FD32-3AAC-4BF4-A820-CE9E167AA641}" type="parTrans" cxnId="{D47B2686-CBA5-4D06-ADCA-BF9F522913EA}">
      <dgm:prSet/>
      <dgm:spPr/>
      <dgm:t>
        <a:bodyPr/>
        <a:lstStyle/>
        <a:p>
          <a:endParaRPr lang="en-GB"/>
        </a:p>
      </dgm:t>
    </dgm:pt>
    <dgm:pt modelId="{80B3F935-F706-48EB-95F7-125DF63BB0B0}" type="sibTrans" cxnId="{D47B2686-CBA5-4D06-ADCA-BF9F522913EA}">
      <dgm:prSet/>
      <dgm:spPr/>
      <dgm:t>
        <a:bodyPr/>
        <a:lstStyle/>
        <a:p>
          <a:endParaRPr lang="en-GB"/>
        </a:p>
      </dgm:t>
    </dgm:pt>
    <dgm:pt modelId="{B481D47E-9580-4ABC-895D-18F32DEC0B3F}">
      <dgm:prSet phldrT="[Text]"/>
      <dgm:spPr/>
      <dgm:t>
        <a:bodyPr/>
        <a:lstStyle/>
        <a:p>
          <a:r>
            <a:rPr lang="en-GB" dirty="0"/>
            <a:t>Conjunto de </a:t>
          </a:r>
          <a:r>
            <a:rPr lang="en-GB" dirty="0" err="1"/>
            <a:t>estrategias</a:t>
          </a:r>
          <a:r>
            <a:rPr lang="en-GB" dirty="0"/>
            <a:t>, </a:t>
          </a:r>
          <a:r>
            <a:rPr lang="en-GB"/>
            <a:t>tecnologías</a:t>
          </a:r>
          <a:r>
            <a:rPr lang="en-GB" dirty="0"/>
            <a:t> y </a:t>
          </a:r>
          <a:r>
            <a:rPr lang="en-GB" dirty="0" err="1"/>
            <a:t>sistemas</a:t>
          </a:r>
          <a:r>
            <a:rPr lang="en-GB" dirty="0"/>
            <a:t> para el </a:t>
          </a:r>
          <a:r>
            <a:rPr lang="en-GB" dirty="0" err="1"/>
            <a:t>almacenamiento</a:t>
          </a:r>
          <a:r>
            <a:rPr lang="en-GB" dirty="0"/>
            <a:t>, </a:t>
          </a:r>
          <a:r>
            <a:rPr lang="en-GB" dirty="0" err="1"/>
            <a:t>procesamiento</a:t>
          </a:r>
          <a:r>
            <a:rPr lang="en-GB" dirty="0"/>
            <a:t>, </a:t>
          </a:r>
          <a:r>
            <a:rPr lang="en-GB"/>
            <a:t>análisis</a:t>
          </a:r>
          <a:r>
            <a:rPr lang="en-GB" dirty="0"/>
            <a:t> y </a:t>
          </a:r>
          <a:r>
            <a:rPr lang="en-GB"/>
            <a:t>visualización</a:t>
          </a:r>
          <a:r>
            <a:rPr lang="en-GB" dirty="0"/>
            <a:t> de conjuntos de </a:t>
          </a:r>
          <a:r>
            <a:rPr lang="en-GB" dirty="0" err="1"/>
            <a:t>datos</a:t>
          </a:r>
          <a:r>
            <a:rPr lang="en-GB" dirty="0"/>
            <a:t> </a:t>
          </a:r>
          <a:r>
            <a:rPr lang="en-GB" dirty="0" err="1"/>
            <a:t>complejos</a:t>
          </a:r>
          <a:r>
            <a:rPr lang="en-GB" dirty="0"/>
            <a:t> </a:t>
          </a:r>
        </a:p>
      </dgm:t>
    </dgm:pt>
    <dgm:pt modelId="{15B528D9-B8A8-4C2A-B917-1AB4EA136747}" type="parTrans" cxnId="{A5C505A4-C828-4E1C-B7FA-1628B2F99B54}">
      <dgm:prSet/>
      <dgm:spPr/>
    </dgm:pt>
    <dgm:pt modelId="{5DE99188-78C9-423A-A2BD-51FF565559DE}" type="sibTrans" cxnId="{A5C505A4-C828-4E1C-B7FA-1628B2F99B54}">
      <dgm:prSet/>
      <dgm:spPr/>
    </dgm:pt>
    <dgm:pt modelId="{8F5AC380-B411-4971-AAE1-E31FE8416AFF}">
      <dgm:prSet phldrT="[Text]"/>
      <dgm:spPr/>
      <dgm:t>
        <a:bodyPr/>
        <a:lstStyle/>
        <a:p>
          <a:r>
            <a:rPr lang="en-GB" sz="2600" dirty="0"/>
            <a:t>Apache Spark</a:t>
          </a:r>
        </a:p>
      </dgm:t>
    </dgm:pt>
    <dgm:pt modelId="{8DBDA938-8703-45A7-9518-4DDF9A1CDD23}" type="parTrans" cxnId="{B0CFFC97-4967-4563-A9E6-001E7F7EDE54}">
      <dgm:prSet/>
      <dgm:spPr/>
    </dgm:pt>
    <dgm:pt modelId="{FA173682-1115-4098-A9D9-30660E2817FE}" type="sibTrans" cxnId="{B0CFFC97-4967-4563-A9E6-001E7F7EDE54}">
      <dgm:prSet/>
      <dgm:spPr/>
    </dgm:pt>
    <dgm:pt modelId="{DFC5AA54-6712-4C2F-ACB6-67DE602F311D}">
      <dgm:prSet phldrT="[Text]"/>
      <dgm:spPr/>
      <dgm:t>
        <a:bodyPr/>
        <a:lstStyle/>
        <a:p>
          <a:r>
            <a:rPr lang="en-GB" sz="3400" dirty="0"/>
            <a:t>Hadoop</a:t>
          </a:r>
        </a:p>
      </dgm:t>
    </dgm:pt>
    <dgm:pt modelId="{C39C30B8-B6EF-46A6-A7B2-CF62CF0ECA53}" type="parTrans" cxnId="{63C0896F-0D0A-45EF-BD5D-9E56178A55EB}">
      <dgm:prSet/>
      <dgm:spPr/>
    </dgm:pt>
    <dgm:pt modelId="{4A751CDF-6CD8-4E84-9E73-6A1D516C1C4C}" type="sibTrans" cxnId="{63C0896F-0D0A-45EF-BD5D-9E56178A55EB}">
      <dgm:prSet/>
      <dgm:spPr/>
    </dgm:pt>
    <dgm:pt modelId="{E48E00C2-3692-4831-8BBC-D6C59F17EB7E}">
      <dgm:prSet phldrT="[Text]"/>
      <dgm:spPr/>
      <dgm:t>
        <a:bodyPr/>
        <a:lstStyle/>
        <a:p>
          <a:r>
            <a:rPr lang="en-GB"/>
            <a:t>Infrastructure</a:t>
          </a:r>
          <a:r>
            <a:rPr lang="en-GB" dirty="0"/>
            <a:t> as a service (IaaS) </a:t>
          </a:r>
        </a:p>
      </dgm:t>
    </dgm:pt>
    <dgm:pt modelId="{8359AB5E-243C-4F80-A9C7-EF2DCE18ABAD}" type="parTrans" cxnId="{0EF9A32B-16FC-4018-A77C-3856CAD10B8D}">
      <dgm:prSet/>
      <dgm:spPr/>
    </dgm:pt>
    <dgm:pt modelId="{D4C27F49-A163-48BF-B2D9-7A1DBB23B123}" type="sibTrans" cxnId="{0EF9A32B-16FC-4018-A77C-3856CAD10B8D}">
      <dgm:prSet/>
      <dgm:spPr/>
    </dgm:pt>
    <dgm:pt modelId="{252A423E-391D-43AB-B928-FE2389CE4733}">
      <dgm:prSet phldrT="[Text]"/>
      <dgm:spPr/>
      <dgm:t>
        <a:bodyPr/>
        <a:lstStyle/>
        <a:p>
          <a:r>
            <a:rPr lang="en-GB" dirty="0"/>
            <a:t>Platform as a service (PaaS) </a:t>
          </a:r>
        </a:p>
      </dgm:t>
    </dgm:pt>
    <dgm:pt modelId="{899BABEA-ACBE-4B77-BA47-F8E3A3CFF954}" type="parTrans" cxnId="{282B0EAB-F37C-44A4-9D64-2B4842EC6D7C}">
      <dgm:prSet/>
      <dgm:spPr/>
    </dgm:pt>
    <dgm:pt modelId="{D386931E-B3E2-4746-BB3F-5712F66D35C8}" type="sibTrans" cxnId="{282B0EAB-F37C-44A4-9D64-2B4842EC6D7C}">
      <dgm:prSet/>
      <dgm:spPr/>
    </dgm:pt>
    <dgm:pt modelId="{8B2F5E24-E2AA-4520-8769-AE53BABB41E1}">
      <dgm:prSet phldrT="[Text]"/>
      <dgm:spPr/>
      <dgm:t>
        <a:bodyPr/>
        <a:lstStyle/>
        <a:p>
          <a:r>
            <a:rPr lang="en-GB" dirty="0"/>
            <a:t>Software as a service (SaaS) </a:t>
          </a:r>
        </a:p>
      </dgm:t>
    </dgm:pt>
    <dgm:pt modelId="{9EA9C81C-6B98-46F0-BB77-CD2BEAEB77FD}" type="parTrans" cxnId="{43391F6B-81FB-4E72-9432-9FBB8207EB0C}">
      <dgm:prSet/>
      <dgm:spPr/>
    </dgm:pt>
    <dgm:pt modelId="{8925C0CC-7BB3-4CA9-B3CC-7891D89277AE}" type="sibTrans" cxnId="{43391F6B-81FB-4E72-9432-9FBB8207EB0C}">
      <dgm:prSet/>
      <dgm:spPr/>
    </dgm:pt>
    <dgm:pt modelId="{28ADC176-6013-4477-8B94-FE3BA7448B31}">
      <dgm:prSet phldrT="[Text]"/>
      <dgm:spPr/>
      <dgm:t>
        <a:bodyPr/>
        <a:lstStyle/>
        <a:p>
          <a:r>
            <a:rPr lang="en-GB" sz="3400" dirty="0" err="1"/>
            <a:t>Almacenamiento</a:t>
          </a:r>
          <a:r>
            <a:rPr lang="en-GB" sz="3400" dirty="0"/>
            <a:t> HDFS</a:t>
          </a:r>
        </a:p>
      </dgm:t>
    </dgm:pt>
    <dgm:pt modelId="{528A0C2D-DA90-40C4-AF24-D61E86C8A892}" type="parTrans" cxnId="{B374A024-0B6B-424C-A297-D17AA4681C36}">
      <dgm:prSet/>
      <dgm:spPr/>
    </dgm:pt>
    <dgm:pt modelId="{E3A9A72B-EF5A-4D55-8339-642524BF224E}" type="sibTrans" cxnId="{B374A024-0B6B-424C-A297-D17AA4681C36}">
      <dgm:prSet/>
      <dgm:spPr/>
    </dgm:pt>
    <dgm:pt modelId="{FF4952FB-28D9-4ED6-9C1F-5629C3B599FE}">
      <dgm:prSet phldrT="[Text]"/>
      <dgm:spPr/>
      <dgm:t>
        <a:bodyPr/>
        <a:lstStyle/>
        <a:p>
          <a:r>
            <a:rPr lang="en-GB" sz="2600" dirty="0"/>
            <a:t>Machine Learning</a:t>
          </a:r>
        </a:p>
      </dgm:t>
    </dgm:pt>
    <dgm:pt modelId="{EC26B9E9-81CC-4A1A-A4B2-6BA6CE22D7E2}" type="parTrans" cxnId="{537F1678-A9FC-442E-82D7-D6DB26989E58}">
      <dgm:prSet/>
      <dgm:spPr/>
    </dgm:pt>
    <dgm:pt modelId="{9B15DF4D-A98F-4E9C-B9AE-2B4C3A4A2F65}" type="sibTrans" cxnId="{537F1678-A9FC-442E-82D7-D6DB26989E58}">
      <dgm:prSet/>
      <dgm:spPr/>
    </dgm:pt>
    <dgm:pt modelId="{3B0771A1-E742-4BDE-8641-263F0EBFA7B1}" type="pres">
      <dgm:prSet presAssocID="{2182A8C7-7A40-43C5-BBE6-9BD03A3700CB}" presName="linear" presStyleCnt="0">
        <dgm:presLayoutVars>
          <dgm:dir/>
          <dgm:animLvl val="lvl"/>
          <dgm:resizeHandles val="exact"/>
        </dgm:presLayoutVars>
      </dgm:prSet>
      <dgm:spPr/>
    </dgm:pt>
    <dgm:pt modelId="{2874C43C-084F-4B53-8425-463F9B77C4C3}" type="pres">
      <dgm:prSet presAssocID="{1AD54FC7-B7E3-4B9E-9014-C226C76AE3DB}" presName="parentLin" presStyleCnt="0"/>
      <dgm:spPr/>
    </dgm:pt>
    <dgm:pt modelId="{6508D291-1E6F-4A52-BC3B-EFB5F6B702AC}" type="pres">
      <dgm:prSet presAssocID="{1AD54FC7-B7E3-4B9E-9014-C226C76AE3DB}" presName="parentLeftMargin" presStyleLbl="node1" presStyleIdx="0" presStyleCnt="3"/>
      <dgm:spPr/>
    </dgm:pt>
    <dgm:pt modelId="{CC4C788B-1AA8-4FF9-9AB4-B0335E62498B}" type="pres">
      <dgm:prSet presAssocID="{1AD54FC7-B7E3-4B9E-9014-C226C76AE3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885840-5EF5-4943-8B04-CC47ECD4AF61}" type="pres">
      <dgm:prSet presAssocID="{1AD54FC7-B7E3-4B9E-9014-C226C76AE3DB}" presName="negativeSpace" presStyleCnt="0"/>
      <dgm:spPr/>
    </dgm:pt>
    <dgm:pt modelId="{914DD29C-4A6E-438F-A85C-ED2DDC175C0F}" type="pres">
      <dgm:prSet presAssocID="{1AD54FC7-B7E3-4B9E-9014-C226C76AE3DB}" presName="childText" presStyleLbl="conFgAcc1" presStyleIdx="0" presStyleCnt="3">
        <dgm:presLayoutVars>
          <dgm:bulletEnabled val="1"/>
        </dgm:presLayoutVars>
      </dgm:prSet>
      <dgm:spPr/>
    </dgm:pt>
    <dgm:pt modelId="{300D1232-6CEA-4362-A311-70E18F39B18A}" type="pres">
      <dgm:prSet presAssocID="{13407517-0447-4513-8528-A9C93EA008F4}" presName="spaceBetweenRectangles" presStyleCnt="0"/>
      <dgm:spPr/>
    </dgm:pt>
    <dgm:pt modelId="{C70ED609-0F49-4421-BD24-BE02454E567A}" type="pres">
      <dgm:prSet presAssocID="{1D0149C2-2CB8-451E-A540-F577C7967137}" presName="parentLin" presStyleCnt="0"/>
      <dgm:spPr/>
    </dgm:pt>
    <dgm:pt modelId="{B81B482F-F8FB-4261-AD49-1AB97353AA69}" type="pres">
      <dgm:prSet presAssocID="{1D0149C2-2CB8-451E-A540-F577C7967137}" presName="parentLeftMargin" presStyleLbl="node1" presStyleIdx="0" presStyleCnt="3"/>
      <dgm:spPr/>
    </dgm:pt>
    <dgm:pt modelId="{FC0F9B3C-9CA2-4008-84AB-DD13917B1D8F}" type="pres">
      <dgm:prSet presAssocID="{1D0149C2-2CB8-451E-A540-F577C79671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EC0A7A-3917-4041-B243-1D8D8623D372}" type="pres">
      <dgm:prSet presAssocID="{1D0149C2-2CB8-451E-A540-F577C7967137}" presName="negativeSpace" presStyleCnt="0"/>
      <dgm:spPr/>
    </dgm:pt>
    <dgm:pt modelId="{15A1A314-843E-49D9-B020-AAEDA10D8683}" type="pres">
      <dgm:prSet presAssocID="{1D0149C2-2CB8-451E-A540-F577C7967137}" presName="childText" presStyleLbl="conFgAcc1" presStyleIdx="1" presStyleCnt="3">
        <dgm:presLayoutVars>
          <dgm:bulletEnabled val="1"/>
        </dgm:presLayoutVars>
      </dgm:prSet>
      <dgm:spPr/>
    </dgm:pt>
    <dgm:pt modelId="{526F6EE4-F3AF-4A9A-8BFE-935883D4C98F}" type="pres">
      <dgm:prSet presAssocID="{80B3F935-F706-48EB-95F7-125DF63BB0B0}" presName="spaceBetweenRectangles" presStyleCnt="0"/>
      <dgm:spPr/>
    </dgm:pt>
    <dgm:pt modelId="{8CF9E8A8-6AE0-4133-A1F6-465F0663035F}" type="pres">
      <dgm:prSet presAssocID="{DFC5AA54-6712-4C2F-ACB6-67DE602F311D}" presName="parentLin" presStyleCnt="0"/>
      <dgm:spPr/>
    </dgm:pt>
    <dgm:pt modelId="{44F8A9DD-039F-45D8-8DCB-B1EB5EA26FDD}" type="pres">
      <dgm:prSet presAssocID="{DFC5AA54-6712-4C2F-ACB6-67DE602F311D}" presName="parentLeftMargin" presStyleLbl="node1" presStyleIdx="1" presStyleCnt="3"/>
      <dgm:spPr/>
    </dgm:pt>
    <dgm:pt modelId="{796DB09C-6252-47A4-B61F-B42709D4A856}" type="pres">
      <dgm:prSet presAssocID="{DFC5AA54-6712-4C2F-ACB6-67DE602F31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697E99-6661-422A-AEF7-F15B35890C3A}" type="pres">
      <dgm:prSet presAssocID="{DFC5AA54-6712-4C2F-ACB6-67DE602F311D}" presName="negativeSpace" presStyleCnt="0"/>
      <dgm:spPr/>
    </dgm:pt>
    <dgm:pt modelId="{D6D2D233-2DF9-4386-B6EB-09BE53651A44}" type="pres">
      <dgm:prSet presAssocID="{DFC5AA54-6712-4C2F-ACB6-67DE602F31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B562904-330C-420F-8F5D-97BF08A82684}" type="presOf" srcId="{1D0149C2-2CB8-451E-A540-F577C7967137}" destId="{B81B482F-F8FB-4261-AD49-1AB97353AA69}" srcOrd="0" destOrd="0" presId="urn:microsoft.com/office/officeart/2005/8/layout/list1"/>
    <dgm:cxn modelId="{7DD3370E-1B86-407A-952B-54B43A7D03BC}" srcId="{1AD54FC7-B7E3-4B9E-9014-C226C76AE3DB}" destId="{8DBBF91B-A3DC-49E7-8983-F7D434750DA3}" srcOrd="1" destOrd="0" parTransId="{7F1D470F-57D7-49CD-A570-55AF661049ED}" sibTransId="{3C39BB71-BD43-40B5-B5B1-1EADA70191FB}"/>
    <dgm:cxn modelId="{B374A024-0B6B-424C-A297-D17AA4681C36}" srcId="{DFC5AA54-6712-4C2F-ACB6-67DE602F311D}" destId="{28ADC176-6013-4477-8B94-FE3BA7448B31}" srcOrd="0" destOrd="0" parTransId="{528A0C2D-DA90-40C4-AF24-D61E86C8A892}" sibTransId="{E3A9A72B-EF5A-4D55-8339-642524BF224E}"/>
    <dgm:cxn modelId="{0EF9A32B-16FC-4018-A77C-3856CAD10B8D}" srcId="{1D0149C2-2CB8-451E-A540-F577C7967137}" destId="{E48E00C2-3692-4831-8BBC-D6C59F17EB7E}" srcOrd="0" destOrd="0" parTransId="{8359AB5E-243C-4F80-A9C7-EF2DCE18ABAD}" sibTransId="{D4C27F49-A163-48BF-B2D9-7A1DBB23B123}"/>
    <dgm:cxn modelId="{5DF71F2D-60B4-49C7-A7F9-BBD878CAB6A7}" type="presOf" srcId="{8DBBF91B-A3DC-49E7-8983-F7D434750DA3}" destId="{914DD29C-4A6E-438F-A85C-ED2DDC175C0F}" srcOrd="0" destOrd="1" presId="urn:microsoft.com/office/officeart/2005/8/layout/list1"/>
    <dgm:cxn modelId="{76230532-FB12-418F-82DE-3779C21484F2}" type="presOf" srcId="{1D0149C2-2CB8-451E-A540-F577C7967137}" destId="{FC0F9B3C-9CA2-4008-84AB-DD13917B1D8F}" srcOrd="1" destOrd="0" presId="urn:microsoft.com/office/officeart/2005/8/layout/list1"/>
    <dgm:cxn modelId="{7FEA3C5B-9C84-474E-9613-4052EDEB640A}" type="presOf" srcId="{E48E00C2-3692-4831-8BBC-D6C59F17EB7E}" destId="{15A1A314-843E-49D9-B020-AAEDA10D8683}" srcOrd="0" destOrd="0" presId="urn:microsoft.com/office/officeart/2005/8/layout/list1"/>
    <dgm:cxn modelId="{7D8EEF45-A1F4-4200-A519-E1F0D0D3A351}" type="presOf" srcId="{8F5AC380-B411-4971-AAE1-E31FE8416AFF}" destId="{D6D2D233-2DF9-4386-B6EB-09BE53651A44}" srcOrd="0" destOrd="1" presId="urn:microsoft.com/office/officeart/2005/8/layout/list1"/>
    <dgm:cxn modelId="{C2619848-A3A7-476B-BFD9-F7EE167D13C2}" type="presOf" srcId="{FF4952FB-28D9-4ED6-9C1F-5629C3B599FE}" destId="{D6D2D233-2DF9-4386-B6EB-09BE53651A44}" srcOrd="0" destOrd="2" presId="urn:microsoft.com/office/officeart/2005/8/layout/list1"/>
    <dgm:cxn modelId="{43391F6B-81FB-4E72-9432-9FBB8207EB0C}" srcId="{1D0149C2-2CB8-451E-A540-F577C7967137}" destId="{8B2F5E24-E2AA-4520-8769-AE53BABB41E1}" srcOrd="2" destOrd="0" parTransId="{9EA9C81C-6B98-46F0-BB77-CD2BEAEB77FD}" sibTransId="{8925C0CC-7BB3-4CA9-B3CC-7891D89277AE}"/>
    <dgm:cxn modelId="{63C0896F-0D0A-45EF-BD5D-9E56178A55EB}" srcId="{2182A8C7-7A40-43C5-BBE6-9BD03A3700CB}" destId="{DFC5AA54-6712-4C2F-ACB6-67DE602F311D}" srcOrd="2" destOrd="0" parTransId="{C39C30B8-B6EF-46A6-A7B2-CF62CF0ECA53}" sibTransId="{4A751CDF-6CD8-4E84-9E73-6A1D516C1C4C}"/>
    <dgm:cxn modelId="{322E2972-5F8E-43F0-B0D0-D7DF9F10C31B}" type="presOf" srcId="{DFC5AA54-6712-4C2F-ACB6-67DE602F311D}" destId="{44F8A9DD-039F-45D8-8DCB-B1EB5EA26FDD}" srcOrd="0" destOrd="0" presId="urn:microsoft.com/office/officeart/2005/8/layout/list1"/>
    <dgm:cxn modelId="{EA1A0575-957A-49AB-BC0E-94569CC3BBB6}" type="presOf" srcId="{252A423E-391D-43AB-B928-FE2389CE4733}" destId="{15A1A314-843E-49D9-B020-AAEDA10D8683}" srcOrd="0" destOrd="1" presId="urn:microsoft.com/office/officeart/2005/8/layout/list1"/>
    <dgm:cxn modelId="{537F1678-A9FC-442E-82D7-D6DB26989E58}" srcId="{DFC5AA54-6712-4C2F-ACB6-67DE602F311D}" destId="{FF4952FB-28D9-4ED6-9C1F-5629C3B599FE}" srcOrd="2" destOrd="0" parTransId="{EC26B9E9-81CC-4A1A-A4B2-6BA6CE22D7E2}" sibTransId="{9B15DF4D-A98F-4E9C-B9AE-2B4C3A4A2F65}"/>
    <dgm:cxn modelId="{03803E58-6BF3-4F5A-A52F-0A5F32B9DC45}" type="presOf" srcId="{DFC5AA54-6712-4C2F-ACB6-67DE602F311D}" destId="{796DB09C-6252-47A4-B61F-B42709D4A856}" srcOrd="1" destOrd="0" presId="urn:microsoft.com/office/officeart/2005/8/layout/list1"/>
    <dgm:cxn modelId="{D47B2686-CBA5-4D06-ADCA-BF9F522913EA}" srcId="{2182A8C7-7A40-43C5-BBE6-9BD03A3700CB}" destId="{1D0149C2-2CB8-451E-A540-F577C7967137}" srcOrd="1" destOrd="0" parTransId="{AC91FD32-3AAC-4BF4-A820-CE9E167AA641}" sibTransId="{80B3F935-F706-48EB-95F7-125DF63BB0B0}"/>
    <dgm:cxn modelId="{3FE99C8B-F670-42AA-9153-88ECEE330331}" type="presOf" srcId="{8B2F5E24-E2AA-4520-8769-AE53BABB41E1}" destId="{15A1A314-843E-49D9-B020-AAEDA10D8683}" srcOrd="0" destOrd="2" presId="urn:microsoft.com/office/officeart/2005/8/layout/list1"/>
    <dgm:cxn modelId="{B0CFFC97-4967-4563-A9E6-001E7F7EDE54}" srcId="{DFC5AA54-6712-4C2F-ACB6-67DE602F311D}" destId="{8F5AC380-B411-4971-AAE1-E31FE8416AFF}" srcOrd="1" destOrd="0" parTransId="{8DBDA938-8703-45A7-9518-4DDF9A1CDD23}" sibTransId="{FA173682-1115-4098-A9D9-30660E2817FE}"/>
    <dgm:cxn modelId="{A5C505A4-C828-4E1C-B7FA-1628B2F99B54}" srcId="{1AD54FC7-B7E3-4B9E-9014-C226C76AE3DB}" destId="{B481D47E-9580-4ABC-895D-18F32DEC0B3F}" srcOrd="0" destOrd="0" parTransId="{15B528D9-B8A8-4C2A-B917-1AB4EA136747}" sibTransId="{5DE99188-78C9-423A-A2BD-51FF565559DE}"/>
    <dgm:cxn modelId="{282B0EAB-F37C-44A4-9D64-2B4842EC6D7C}" srcId="{1D0149C2-2CB8-451E-A540-F577C7967137}" destId="{252A423E-391D-43AB-B928-FE2389CE4733}" srcOrd="1" destOrd="0" parTransId="{899BABEA-ACBE-4B77-BA47-F8E3A3CFF954}" sibTransId="{D386931E-B3E2-4746-BB3F-5712F66D35C8}"/>
    <dgm:cxn modelId="{236CB4CA-C349-4744-9FB7-69579C211215}" type="presOf" srcId="{28ADC176-6013-4477-8B94-FE3BA7448B31}" destId="{D6D2D233-2DF9-4386-B6EB-09BE53651A44}" srcOrd="0" destOrd="0" presId="urn:microsoft.com/office/officeart/2005/8/layout/list1"/>
    <dgm:cxn modelId="{36C443D5-00B5-4A10-828F-131769981846}" type="presOf" srcId="{1AD54FC7-B7E3-4B9E-9014-C226C76AE3DB}" destId="{6508D291-1E6F-4A52-BC3B-EFB5F6B702AC}" srcOrd="0" destOrd="0" presId="urn:microsoft.com/office/officeart/2005/8/layout/list1"/>
    <dgm:cxn modelId="{FB168BD6-CF61-48F0-96E9-BD457393EE1E}" srcId="{2182A8C7-7A40-43C5-BBE6-9BD03A3700CB}" destId="{1AD54FC7-B7E3-4B9E-9014-C226C76AE3DB}" srcOrd="0" destOrd="0" parTransId="{8BC4E050-4F67-4644-8660-4FE056466504}" sibTransId="{13407517-0447-4513-8528-A9C93EA008F4}"/>
    <dgm:cxn modelId="{596B83DE-2E7D-47EF-86F2-CCF1F57D0346}" type="presOf" srcId="{2182A8C7-7A40-43C5-BBE6-9BD03A3700CB}" destId="{3B0771A1-E742-4BDE-8641-263F0EBFA7B1}" srcOrd="0" destOrd="0" presId="urn:microsoft.com/office/officeart/2005/8/layout/list1"/>
    <dgm:cxn modelId="{18587FE4-99DB-4585-AD2B-65196F465B72}" type="presOf" srcId="{B481D47E-9580-4ABC-895D-18F32DEC0B3F}" destId="{914DD29C-4A6E-438F-A85C-ED2DDC175C0F}" srcOrd="0" destOrd="0" presId="urn:microsoft.com/office/officeart/2005/8/layout/list1"/>
    <dgm:cxn modelId="{0792DCED-425C-467F-81E5-E9FEB144B2F5}" type="presOf" srcId="{1AD54FC7-B7E3-4B9E-9014-C226C76AE3DB}" destId="{CC4C788B-1AA8-4FF9-9AB4-B0335E62498B}" srcOrd="1" destOrd="0" presId="urn:microsoft.com/office/officeart/2005/8/layout/list1"/>
    <dgm:cxn modelId="{D9287A08-DE03-44AD-9F90-E4DF424657B5}" type="presParOf" srcId="{3B0771A1-E742-4BDE-8641-263F0EBFA7B1}" destId="{2874C43C-084F-4B53-8425-463F9B77C4C3}" srcOrd="0" destOrd="0" presId="urn:microsoft.com/office/officeart/2005/8/layout/list1"/>
    <dgm:cxn modelId="{1C23D30B-ECF6-4FAE-AFCE-80240759A1F1}" type="presParOf" srcId="{2874C43C-084F-4B53-8425-463F9B77C4C3}" destId="{6508D291-1E6F-4A52-BC3B-EFB5F6B702AC}" srcOrd="0" destOrd="0" presId="urn:microsoft.com/office/officeart/2005/8/layout/list1"/>
    <dgm:cxn modelId="{2E14B3EE-879C-4147-BA82-F880131DDB15}" type="presParOf" srcId="{2874C43C-084F-4B53-8425-463F9B77C4C3}" destId="{CC4C788B-1AA8-4FF9-9AB4-B0335E62498B}" srcOrd="1" destOrd="0" presId="urn:microsoft.com/office/officeart/2005/8/layout/list1"/>
    <dgm:cxn modelId="{F7D870B2-2DEC-4E41-9BAB-DF27D9C9A6CB}" type="presParOf" srcId="{3B0771A1-E742-4BDE-8641-263F0EBFA7B1}" destId="{49885840-5EF5-4943-8B04-CC47ECD4AF61}" srcOrd="1" destOrd="0" presId="urn:microsoft.com/office/officeart/2005/8/layout/list1"/>
    <dgm:cxn modelId="{085793E1-C970-4C43-BBA3-083141145545}" type="presParOf" srcId="{3B0771A1-E742-4BDE-8641-263F0EBFA7B1}" destId="{914DD29C-4A6E-438F-A85C-ED2DDC175C0F}" srcOrd="2" destOrd="0" presId="urn:microsoft.com/office/officeart/2005/8/layout/list1"/>
    <dgm:cxn modelId="{9FDDFB85-A684-4671-85F5-4B1A36C5C472}" type="presParOf" srcId="{3B0771A1-E742-4BDE-8641-263F0EBFA7B1}" destId="{300D1232-6CEA-4362-A311-70E18F39B18A}" srcOrd="3" destOrd="0" presId="urn:microsoft.com/office/officeart/2005/8/layout/list1"/>
    <dgm:cxn modelId="{8C38BA2C-A523-4F59-9A8C-92659C4A56DC}" type="presParOf" srcId="{3B0771A1-E742-4BDE-8641-263F0EBFA7B1}" destId="{C70ED609-0F49-4421-BD24-BE02454E567A}" srcOrd="4" destOrd="0" presId="urn:microsoft.com/office/officeart/2005/8/layout/list1"/>
    <dgm:cxn modelId="{9F7420E5-B2FD-40DE-A5B0-1E5180CE2FFA}" type="presParOf" srcId="{C70ED609-0F49-4421-BD24-BE02454E567A}" destId="{B81B482F-F8FB-4261-AD49-1AB97353AA69}" srcOrd="0" destOrd="0" presId="urn:microsoft.com/office/officeart/2005/8/layout/list1"/>
    <dgm:cxn modelId="{198D802B-2E6D-4FE7-BFFB-E0D3F699DE6B}" type="presParOf" srcId="{C70ED609-0F49-4421-BD24-BE02454E567A}" destId="{FC0F9B3C-9CA2-4008-84AB-DD13917B1D8F}" srcOrd="1" destOrd="0" presId="urn:microsoft.com/office/officeart/2005/8/layout/list1"/>
    <dgm:cxn modelId="{72705F44-8358-4D15-BBA0-6406CDDEB1AC}" type="presParOf" srcId="{3B0771A1-E742-4BDE-8641-263F0EBFA7B1}" destId="{02EC0A7A-3917-4041-B243-1D8D8623D372}" srcOrd="5" destOrd="0" presId="urn:microsoft.com/office/officeart/2005/8/layout/list1"/>
    <dgm:cxn modelId="{C0B9B57C-BD0E-4BA0-BEA5-D79478DEF69F}" type="presParOf" srcId="{3B0771A1-E742-4BDE-8641-263F0EBFA7B1}" destId="{15A1A314-843E-49D9-B020-AAEDA10D8683}" srcOrd="6" destOrd="0" presId="urn:microsoft.com/office/officeart/2005/8/layout/list1"/>
    <dgm:cxn modelId="{4E0BB5B3-53FB-46E1-B813-7D06015D8DAA}" type="presParOf" srcId="{3B0771A1-E742-4BDE-8641-263F0EBFA7B1}" destId="{526F6EE4-F3AF-4A9A-8BFE-935883D4C98F}" srcOrd="7" destOrd="0" presId="urn:microsoft.com/office/officeart/2005/8/layout/list1"/>
    <dgm:cxn modelId="{7303BB44-13B6-4837-897A-8A7B3386BB9E}" type="presParOf" srcId="{3B0771A1-E742-4BDE-8641-263F0EBFA7B1}" destId="{8CF9E8A8-6AE0-4133-A1F6-465F0663035F}" srcOrd="8" destOrd="0" presId="urn:microsoft.com/office/officeart/2005/8/layout/list1"/>
    <dgm:cxn modelId="{D7836E77-0645-475A-8BF2-987B43BDB2B0}" type="presParOf" srcId="{8CF9E8A8-6AE0-4133-A1F6-465F0663035F}" destId="{44F8A9DD-039F-45D8-8DCB-B1EB5EA26FDD}" srcOrd="0" destOrd="0" presId="urn:microsoft.com/office/officeart/2005/8/layout/list1"/>
    <dgm:cxn modelId="{0469A415-66E4-4225-82E9-71B47700D283}" type="presParOf" srcId="{8CF9E8A8-6AE0-4133-A1F6-465F0663035F}" destId="{796DB09C-6252-47A4-B61F-B42709D4A856}" srcOrd="1" destOrd="0" presId="urn:microsoft.com/office/officeart/2005/8/layout/list1"/>
    <dgm:cxn modelId="{C7739D35-DDC9-483D-B871-3C63342FACD3}" type="presParOf" srcId="{3B0771A1-E742-4BDE-8641-263F0EBFA7B1}" destId="{B2697E99-6661-422A-AEF7-F15B35890C3A}" srcOrd="9" destOrd="0" presId="urn:microsoft.com/office/officeart/2005/8/layout/list1"/>
    <dgm:cxn modelId="{114EDEDA-E4CD-46DC-973B-12E262EE2111}" type="presParOf" srcId="{3B0771A1-E742-4BDE-8641-263F0EBFA7B1}" destId="{D6D2D233-2DF9-4386-B6EB-09BE53651A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896C39-C0AC-4E34-A090-7A0BAF3C0F09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1" csCatId="colorful" phldr="1"/>
      <dgm:spPr/>
    </dgm:pt>
    <dgm:pt modelId="{B6540247-08E2-4F32-9AB9-7AF0BEEFDBA3}">
      <dgm:prSet phldrT="[Text]"/>
      <dgm:spPr/>
      <dgm:t>
        <a:bodyPr/>
        <a:lstStyle/>
        <a:p>
          <a:r>
            <a:rPr lang="en-GB" dirty="0"/>
            <a:t>BIG DATA</a:t>
          </a:r>
        </a:p>
      </dgm:t>
    </dgm:pt>
    <dgm:pt modelId="{FEEE152A-2084-42DF-A33F-D1485A876FC6}" type="parTrans" cxnId="{152D07A0-25F7-4ED8-9DBB-89348D825155}">
      <dgm:prSet/>
      <dgm:spPr/>
    </dgm:pt>
    <dgm:pt modelId="{07A4CCDD-79B5-455A-B0DC-62500B440DD1}" type="sibTrans" cxnId="{152D07A0-25F7-4ED8-9DBB-89348D825155}">
      <dgm:prSet/>
      <dgm:spPr/>
      <dgm:t>
        <a:bodyPr/>
        <a:lstStyle/>
        <a:p>
          <a:endParaRPr lang="en-GB"/>
        </a:p>
      </dgm:t>
    </dgm:pt>
    <dgm:pt modelId="{613AA4DA-692D-4000-AAA9-B7B77A6B4B6F}">
      <dgm:prSet phldrT="[Text]"/>
      <dgm:spPr/>
      <dgm:t>
        <a:bodyPr/>
        <a:lstStyle/>
        <a:p>
          <a:r>
            <a:rPr lang="en-GB" dirty="0"/>
            <a:t>CLOUD COMPUTING</a:t>
          </a:r>
        </a:p>
      </dgm:t>
    </dgm:pt>
    <dgm:pt modelId="{375F13BD-AE53-4C8F-A04B-7514CC336908}" type="parTrans" cxnId="{421CDD24-33DA-4A04-9DA8-26E418291A0B}">
      <dgm:prSet/>
      <dgm:spPr/>
    </dgm:pt>
    <dgm:pt modelId="{34B0114D-FCD6-4313-B65D-F220803A5B3E}" type="sibTrans" cxnId="{421CDD24-33DA-4A04-9DA8-26E418291A0B}">
      <dgm:prSet/>
      <dgm:spPr/>
      <dgm:t>
        <a:bodyPr/>
        <a:lstStyle/>
        <a:p>
          <a:endParaRPr lang="en-GB"/>
        </a:p>
      </dgm:t>
    </dgm:pt>
    <dgm:pt modelId="{636A177C-A1FA-4EA6-B709-138DD49E8657}">
      <dgm:prSet phldrT="[Text]"/>
      <dgm:spPr/>
      <dgm:t>
        <a:bodyPr/>
        <a:lstStyle/>
        <a:p>
          <a:r>
            <a:rPr lang="en-GB" dirty="0"/>
            <a:t>HDInsight</a:t>
          </a:r>
        </a:p>
      </dgm:t>
    </dgm:pt>
    <dgm:pt modelId="{781D463D-7F9E-4ED7-A938-43342967CFF3}" type="parTrans" cxnId="{1876180D-FAEF-48A7-8DED-828200603C6A}">
      <dgm:prSet/>
      <dgm:spPr/>
    </dgm:pt>
    <dgm:pt modelId="{0930E373-E88F-4935-ACC5-EDF5FD57C0AE}" type="sibTrans" cxnId="{1876180D-FAEF-48A7-8DED-828200603C6A}">
      <dgm:prSet/>
      <dgm:spPr/>
      <dgm:t>
        <a:bodyPr/>
        <a:lstStyle/>
        <a:p>
          <a:endParaRPr lang="en-GB"/>
        </a:p>
      </dgm:t>
    </dgm:pt>
    <dgm:pt modelId="{C22C92F5-BC17-485E-9EAB-9D33926CB186}">
      <dgm:prSet phldrT="[Text]"/>
      <dgm:spPr/>
      <dgm:t>
        <a:bodyPr/>
        <a:lstStyle/>
        <a:p>
          <a:r>
            <a:rPr lang="en-GB" dirty="0"/>
            <a:t>HADOOP</a:t>
          </a:r>
        </a:p>
      </dgm:t>
    </dgm:pt>
    <dgm:pt modelId="{B5CF9B49-D690-41F0-AF4B-C4798F1A86FE}" type="parTrans" cxnId="{95B22767-66B4-4850-B268-25C6CC044B63}">
      <dgm:prSet/>
      <dgm:spPr/>
    </dgm:pt>
    <dgm:pt modelId="{C7047F94-952B-4DB0-870E-B09163E90A01}" type="sibTrans" cxnId="{95B22767-66B4-4850-B268-25C6CC044B63}">
      <dgm:prSet/>
      <dgm:spPr/>
      <dgm:t>
        <a:bodyPr/>
        <a:lstStyle/>
        <a:p>
          <a:endParaRPr lang="en-GB"/>
        </a:p>
      </dgm:t>
    </dgm:pt>
    <dgm:pt modelId="{7CCDE8CF-4EC6-4B14-8D0D-9862B273E195}" type="pres">
      <dgm:prSet presAssocID="{76896C39-C0AC-4E34-A090-7A0BAF3C0F09}" presName="linearFlow" presStyleCnt="0">
        <dgm:presLayoutVars>
          <dgm:dir/>
          <dgm:resizeHandles val="exact"/>
        </dgm:presLayoutVars>
      </dgm:prSet>
      <dgm:spPr/>
    </dgm:pt>
    <dgm:pt modelId="{4AA06D06-9EDF-4094-90AE-E474B340D940}" type="pres">
      <dgm:prSet presAssocID="{B6540247-08E2-4F32-9AB9-7AF0BEEFDBA3}" presName="node" presStyleLbl="node1" presStyleIdx="0" presStyleCnt="4">
        <dgm:presLayoutVars>
          <dgm:bulletEnabled val="1"/>
        </dgm:presLayoutVars>
      </dgm:prSet>
      <dgm:spPr/>
    </dgm:pt>
    <dgm:pt modelId="{F9307C88-F538-4806-AAC7-EDB7369429E1}" type="pres">
      <dgm:prSet presAssocID="{07A4CCDD-79B5-455A-B0DC-62500B440DD1}" presName="spacerL" presStyleCnt="0"/>
      <dgm:spPr/>
    </dgm:pt>
    <dgm:pt modelId="{33A25AA2-CF66-4C5E-8984-122917F75386}" type="pres">
      <dgm:prSet presAssocID="{07A4CCDD-79B5-455A-B0DC-62500B440DD1}" presName="sibTrans" presStyleLbl="sibTrans2D1" presStyleIdx="0" presStyleCnt="3"/>
      <dgm:spPr/>
    </dgm:pt>
    <dgm:pt modelId="{58687743-5E9F-4A4C-A856-DDC53351AECE}" type="pres">
      <dgm:prSet presAssocID="{07A4CCDD-79B5-455A-B0DC-62500B440DD1}" presName="spacerR" presStyleCnt="0"/>
      <dgm:spPr/>
    </dgm:pt>
    <dgm:pt modelId="{C137FA71-EF30-443F-8780-3B0CF504ECC0}" type="pres">
      <dgm:prSet presAssocID="{613AA4DA-692D-4000-AAA9-B7B77A6B4B6F}" presName="node" presStyleLbl="node1" presStyleIdx="1" presStyleCnt="4">
        <dgm:presLayoutVars>
          <dgm:bulletEnabled val="1"/>
        </dgm:presLayoutVars>
      </dgm:prSet>
      <dgm:spPr/>
    </dgm:pt>
    <dgm:pt modelId="{9776EA9B-CDA6-490E-9480-5A4A0F84D154}" type="pres">
      <dgm:prSet presAssocID="{34B0114D-FCD6-4313-B65D-F220803A5B3E}" presName="spacerL" presStyleCnt="0"/>
      <dgm:spPr/>
    </dgm:pt>
    <dgm:pt modelId="{95646965-D332-4F18-843F-A8C3A411C237}" type="pres">
      <dgm:prSet presAssocID="{34B0114D-FCD6-4313-B65D-F220803A5B3E}" presName="sibTrans" presStyleLbl="sibTrans2D1" presStyleIdx="1" presStyleCnt="3"/>
      <dgm:spPr/>
    </dgm:pt>
    <dgm:pt modelId="{F4D6CEB3-5912-44D3-89D1-C1A2939E07D6}" type="pres">
      <dgm:prSet presAssocID="{34B0114D-FCD6-4313-B65D-F220803A5B3E}" presName="spacerR" presStyleCnt="0"/>
      <dgm:spPr/>
    </dgm:pt>
    <dgm:pt modelId="{572A3B2C-14A3-4576-9F07-C692C600AF45}" type="pres">
      <dgm:prSet presAssocID="{C22C92F5-BC17-485E-9EAB-9D33926CB186}" presName="node" presStyleLbl="node1" presStyleIdx="2" presStyleCnt="4">
        <dgm:presLayoutVars>
          <dgm:bulletEnabled val="1"/>
        </dgm:presLayoutVars>
      </dgm:prSet>
      <dgm:spPr/>
    </dgm:pt>
    <dgm:pt modelId="{A7FA0E25-4EDA-4D64-8333-9F6EE9B1A542}" type="pres">
      <dgm:prSet presAssocID="{C7047F94-952B-4DB0-870E-B09163E90A01}" presName="spacerL" presStyleCnt="0"/>
      <dgm:spPr/>
    </dgm:pt>
    <dgm:pt modelId="{A38E425B-4A94-41EE-B717-00A651A3CB71}" type="pres">
      <dgm:prSet presAssocID="{C7047F94-952B-4DB0-870E-B09163E90A01}" presName="sibTrans" presStyleLbl="sibTrans2D1" presStyleIdx="2" presStyleCnt="3"/>
      <dgm:spPr/>
    </dgm:pt>
    <dgm:pt modelId="{1B6755A2-7F88-4D00-AA36-947CEF301939}" type="pres">
      <dgm:prSet presAssocID="{C7047F94-952B-4DB0-870E-B09163E90A01}" presName="spacerR" presStyleCnt="0"/>
      <dgm:spPr/>
    </dgm:pt>
    <dgm:pt modelId="{CD62E130-3472-4B7B-9FEF-7A191D7AB7E4}" type="pres">
      <dgm:prSet presAssocID="{636A177C-A1FA-4EA6-B709-138DD49E8657}" presName="node" presStyleLbl="node1" presStyleIdx="3" presStyleCnt="4">
        <dgm:presLayoutVars>
          <dgm:bulletEnabled val="1"/>
        </dgm:presLayoutVars>
      </dgm:prSet>
      <dgm:spPr/>
    </dgm:pt>
  </dgm:ptLst>
  <dgm:cxnLst>
    <dgm:cxn modelId="{1876180D-FAEF-48A7-8DED-828200603C6A}" srcId="{76896C39-C0AC-4E34-A090-7A0BAF3C0F09}" destId="{636A177C-A1FA-4EA6-B709-138DD49E8657}" srcOrd="3" destOrd="0" parTransId="{781D463D-7F9E-4ED7-A938-43342967CFF3}" sibTransId="{0930E373-E88F-4935-ACC5-EDF5FD57C0AE}"/>
    <dgm:cxn modelId="{0969D016-5264-4F6F-879E-EBCC3AC7CB22}" type="presOf" srcId="{C22C92F5-BC17-485E-9EAB-9D33926CB186}" destId="{572A3B2C-14A3-4576-9F07-C692C600AF45}" srcOrd="0" destOrd="0" presId="urn:microsoft.com/office/officeart/2005/8/layout/equation1"/>
    <dgm:cxn modelId="{421CDD24-33DA-4A04-9DA8-26E418291A0B}" srcId="{76896C39-C0AC-4E34-A090-7A0BAF3C0F09}" destId="{613AA4DA-692D-4000-AAA9-B7B77A6B4B6F}" srcOrd="1" destOrd="0" parTransId="{375F13BD-AE53-4C8F-A04B-7514CC336908}" sibTransId="{34B0114D-FCD6-4313-B65D-F220803A5B3E}"/>
    <dgm:cxn modelId="{93AD3629-342F-4B68-93C9-A579939BC33D}" type="presOf" srcId="{613AA4DA-692D-4000-AAA9-B7B77A6B4B6F}" destId="{C137FA71-EF30-443F-8780-3B0CF504ECC0}" srcOrd="0" destOrd="0" presId="urn:microsoft.com/office/officeart/2005/8/layout/equation1"/>
    <dgm:cxn modelId="{EF7D8E2D-9DEB-41BB-82A7-BED0ADCDF7CF}" type="presOf" srcId="{B6540247-08E2-4F32-9AB9-7AF0BEEFDBA3}" destId="{4AA06D06-9EDF-4094-90AE-E474B340D940}" srcOrd="0" destOrd="0" presId="urn:microsoft.com/office/officeart/2005/8/layout/equation1"/>
    <dgm:cxn modelId="{284E2564-BA16-4E06-ABF1-819F60D9B15B}" type="presOf" srcId="{76896C39-C0AC-4E34-A090-7A0BAF3C0F09}" destId="{7CCDE8CF-4EC6-4B14-8D0D-9862B273E195}" srcOrd="0" destOrd="0" presId="urn:microsoft.com/office/officeart/2005/8/layout/equation1"/>
    <dgm:cxn modelId="{95B22767-66B4-4850-B268-25C6CC044B63}" srcId="{76896C39-C0AC-4E34-A090-7A0BAF3C0F09}" destId="{C22C92F5-BC17-485E-9EAB-9D33926CB186}" srcOrd="2" destOrd="0" parTransId="{B5CF9B49-D690-41F0-AF4B-C4798F1A86FE}" sibTransId="{C7047F94-952B-4DB0-870E-B09163E90A01}"/>
    <dgm:cxn modelId="{03A52154-F106-41A2-AA6F-C7B7B44986DD}" type="presOf" srcId="{C7047F94-952B-4DB0-870E-B09163E90A01}" destId="{A38E425B-4A94-41EE-B717-00A651A3CB71}" srcOrd="0" destOrd="0" presId="urn:microsoft.com/office/officeart/2005/8/layout/equation1"/>
    <dgm:cxn modelId="{61AB8295-803C-431F-BCC5-72189BA69077}" type="presOf" srcId="{636A177C-A1FA-4EA6-B709-138DD49E8657}" destId="{CD62E130-3472-4B7B-9FEF-7A191D7AB7E4}" srcOrd="0" destOrd="0" presId="urn:microsoft.com/office/officeart/2005/8/layout/equation1"/>
    <dgm:cxn modelId="{E8A31899-1689-4916-9478-EFF23839E360}" type="presOf" srcId="{07A4CCDD-79B5-455A-B0DC-62500B440DD1}" destId="{33A25AA2-CF66-4C5E-8984-122917F75386}" srcOrd="0" destOrd="0" presId="urn:microsoft.com/office/officeart/2005/8/layout/equation1"/>
    <dgm:cxn modelId="{152D07A0-25F7-4ED8-9DBB-89348D825155}" srcId="{76896C39-C0AC-4E34-A090-7A0BAF3C0F09}" destId="{B6540247-08E2-4F32-9AB9-7AF0BEEFDBA3}" srcOrd="0" destOrd="0" parTransId="{FEEE152A-2084-42DF-A33F-D1485A876FC6}" sibTransId="{07A4CCDD-79B5-455A-B0DC-62500B440DD1}"/>
    <dgm:cxn modelId="{036D9EFE-CF3B-475D-9506-4B333AFF2CF3}" type="presOf" srcId="{34B0114D-FCD6-4313-B65D-F220803A5B3E}" destId="{95646965-D332-4F18-843F-A8C3A411C237}" srcOrd="0" destOrd="0" presId="urn:microsoft.com/office/officeart/2005/8/layout/equation1"/>
    <dgm:cxn modelId="{AA6CC56D-DF59-4996-8314-4E310521A77D}" type="presParOf" srcId="{7CCDE8CF-4EC6-4B14-8D0D-9862B273E195}" destId="{4AA06D06-9EDF-4094-90AE-E474B340D940}" srcOrd="0" destOrd="0" presId="urn:microsoft.com/office/officeart/2005/8/layout/equation1"/>
    <dgm:cxn modelId="{CECEF5B7-FE84-4841-8F22-392651DC8519}" type="presParOf" srcId="{7CCDE8CF-4EC6-4B14-8D0D-9862B273E195}" destId="{F9307C88-F538-4806-AAC7-EDB7369429E1}" srcOrd="1" destOrd="0" presId="urn:microsoft.com/office/officeart/2005/8/layout/equation1"/>
    <dgm:cxn modelId="{C419A768-2760-4D18-9CD2-4CFDCDD0E032}" type="presParOf" srcId="{7CCDE8CF-4EC6-4B14-8D0D-9862B273E195}" destId="{33A25AA2-CF66-4C5E-8984-122917F75386}" srcOrd="2" destOrd="0" presId="urn:microsoft.com/office/officeart/2005/8/layout/equation1"/>
    <dgm:cxn modelId="{04168149-AAF5-490B-B657-8E9B5D43777A}" type="presParOf" srcId="{7CCDE8CF-4EC6-4B14-8D0D-9862B273E195}" destId="{58687743-5E9F-4A4C-A856-DDC53351AECE}" srcOrd="3" destOrd="0" presId="urn:microsoft.com/office/officeart/2005/8/layout/equation1"/>
    <dgm:cxn modelId="{F6067FB8-7702-4074-906A-2EA37622F038}" type="presParOf" srcId="{7CCDE8CF-4EC6-4B14-8D0D-9862B273E195}" destId="{C137FA71-EF30-443F-8780-3B0CF504ECC0}" srcOrd="4" destOrd="0" presId="urn:microsoft.com/office/officeart/2005/8/layout/equation1"/>
    <dgm:cxn modelId="{2674CFA9-1E85-4F89-BF62-04614CB80029}" type="presParOf" srcId="{7CCDE8CF-4EC6-4B14-8D0D-9862B273E195}" destId="{9776EA9B-CDA6-490E-9480-5A4A0F84D154}" srcOrd="5" destOrd="0" presId="urn:microsoft.com/office/officeart/2005/8/layout/equation1"/>
    <dgm:cxn modelId="{0666E272-8BAF-4575-8237-243BDA605298}" type="presParOf" srcId="{7CCDE8CF-4EC6-4B14-8D0D-9862B273E195}" destId="{95646965-D332-4F18-843F-A8C3A411C237}" srcOrd="6" destOrd="0" presId="urn:microsoft.com/office/officeart/2005/8/layout/equation1"/>
    <dgm:cxn modelId="{F59C9DFA-DEB6-40D2-9C50-FB7EF4A9AC0E}" type="presParOf" srcId="{7CCDE8CF-4EC6-4B14-8D0D-9862B273E195}" destId="{F4D6CEB3-5912-44D3-89D1-C1A2939E07D6}" srcOrd="7" destOrd="0" presId="urn:microsoft.com/office/officeart/2005/8/layout/equation1"/>
    <dgm:cxn modelId="{77C7F70D-D5EE-4D00-AC73-741F9903195B}" type="presParOf" srcId="{7CCDE8CF-4EC6-4B14-8D0D-9862B273E195}" destId="{572A3B2C-14A3-4576-9F07-C692C600AF45}" srcOrd="8" destOrd="0" presId="urn:microsoft.com/office/officeart/2005/8/layout/equation1"/>
    <dgm:cxn modelId="{B6B7FD85-7D68-46EE-BA90-6F443687437A}" type="presParOf" srcId="{7CCDE8CF-4EC6-4B14-8D0D-9862B273E195}" destId="{A7FA0E25-4EDA-4D64-8333-9F6EE9B1A542}" srcOrd="9" destOrd="0" presId="urn:microsoft.com/office/officeart/2005/8/layout/equation1"/>
    <dgm:cxn modelId="{B443D9AA-06B1-4973-BEDD-1D42719FB736}" type="presParOf" srcId="{7CCDE8CF-4EC6-4B14-8D0D-9862B273E195}" destId="{A38E425B-4A94-41EE-B717-00A651A3CB71}" srcOrd="10" destOrd="0" presId="urn:microsoft.com/office/officeart/2005/8/layout/equation1"/>
    <dgm:cxn modelId="{9DBBA658-2AAF-4BC8-8693-2A2A208080AB}" type="presParOf" srcId="{7CCDE8CF-4EC6-4B14-8D0D-9862B273E195}" destId="{1B6755A2-7F88-4D00-AA36-947CEF301939}" srcOrd="11" destOrd="0" presId="urn:microsoft.com/office/officeart/2005/8/layout/equation1"/>
    <dgm:cxn modelId="{0A2D57CB-CA0F-4061-9E5D-0CB57251A16A}" type="presParOf" srcId="{7CCDE8CF-4EC6-4B14-8D0D-9862B273E195}" destId="{CD62E130-3472-4B7B-9FEF-7A191D7AB7E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F9D5CB-12BF-412A-A1DE-B8D259BBE60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EC1719-55B5-411E-94EE-D2198A5C84FA}">
      <dgm:prSet phldrT="[Text]"/>
      <dgm:spPr/>
      <dgm:t>
        <a:bodyPr/>
        <a:lstStyle/>
        <a:p>
          <a:r>
            <a:rPr lang="en-GB"/>
            <a:t>INTRODUCCIÓN</a:t>
          </a:r>
          <a:endParaRPr lang="en-GB">
            <a:latin typeface="Century Gothic"/>
          </a:endParaRPr>
        </a:p>
      </dgm:t>
    </dgm:pt>
    <dgm:pt modelId="{942FAB44-5691-4563-B6D4-A398B3E9984D}" type="parTrans" cxnId="{172579FE-7DFE-4851-91B7-13E8B7357DBF}">
      <dgm:prSet/>
      <dgm:spPr/>
      <dgm:t>
        <a:bodyPr/>
        <a:lstStyle/>
        <a:p>
          <a:endParaRPr lang="en-GB"/>
        </a:p>
      </dgm:t>
    </dgm:pt>
    <dgm:pt modelId="{431F8F42-F8B8-46AC-8852-F07AF008C620}" type="sibTrans" cxnId="{172579FE-7DFE-4851-91B7-13E8B7357DBF}">
      <dgm:prSet phldrT="01"/>
      <dgm:spPr/>
      <dgm:t>
        <a:bodyPr/>
        <a:lstStyle/>
        <a:p>
          <a:r>
            <a:rPr lang="en-GB"/>
            <a:t>01</a:t>
          </a:r>
        </a:p>
      </dgm:t>
    </dgm:pt>
    <dgm:pt modelId="{20484B82-B921-4DBC-9C16-299C280476B4}">
      <dgm:prSet phldrT="[Text]"/>
      <dgm:spPr/>
      <dgm:t>
        <a:bodyPr/>
        <a:lstStyle/>
        <a:p>
          <a:r>
            <a:rPr lang="en-GB"/>
            <a:t>ESTADO DEL ARTE</a:t>
          </a:r>
        </a:p>
      </dgm:t>
    </dgm:pt>
    <dgm:pt modelId="{6162FB95-D195-48E1-9B8F-ACA03D4A95BB}" type="parTrans" cxnId="{BA1BBF61-AB25-4828-8BF3-B0108074FDE4}">
      <dgm:prSet/>
      <dgm:spPr/>
      <dgm:t>
        <a:bodyPr/>
        <a:lstStyle/>
        <a:p>
          <a:endParaRPr lang="en-GB"/>
        </a:p>
      </dgm:t>
    </dgm:pt>
    <dgm:pt modelId="{DEABBBDB-2459-429A-9763-3A1226B42267}" type="sibTrans" cxnId="{BA1BBF61-AB25-4828-8BF3-B0108074FDE4}">
      <dgm:prSet phldrT="02"/>
      <dgm:spPr/>
      <dgm:t>
        <a:bodyPr/>
        <a:lstStyle/>
        <a:p>
          <a:r>
            <a:rPr lang="en-GB"/>
            <a:t>02</a:t>
          </a:r>
        </a:p>
      </dgm:t>
    </dgm:pt>
    <dgm:pt modelId="{BD65DB00-9C59-432C-AF9B-A8ED5B1B1F33}">
      <dgm:prSet phldrT="[Text]"/>
      <dgm:spPr/>
      <dgm:t>
        <a:bodyPr/>
        <a:lstStyle/>
        <a:p>
          <a:r>
            <a:rPr lang="en-GB"/>
            <a:t>DISEÑO Y DESARROLLO</a:t>
          </a:r>
        </a:p>
      </dgm:t>
    </dgm:pt>
    <dgm:pt modelId="{A1939F95-F76E-4EAB-91E9-F461B805A40A}" type="parTrans" cxnId="{EA0598E4-B6D9-4B5A-8F3A-8AFB620EEDFA}">
      <dgm:prSet/>
      <dgm:spPr/>
      <dgm:t>
        <a:bodyPr/>
        <a:lstStyle/>
        <a:p>
          <a:endParaRPr lang="en-GB"/>
        </a:p>
      </dgm:t>
    </dgm:pt>
    <dgm:pt modelId="{2D83E368-BBD7-48D0-80A8-BEF3E00388A7}" type="sibTrans" cxnId="{EA0598E4-B6D9-4B5A-8F3A-8AFB620EEDFA}">
      <dgm:prSet phldrT="03"/>
      <dgm:spPr/>
      <dgm:t>
        <a:bodyPr/>
        <a:lstStyle/>
        <a:p>
          <a:r>
            <a:rPr lang="en-GB"/>
            <a:t>03</a:t>
          </a:r>
        </a:p>
      </dgm:t>
    </dgm:pt>
    <dgm:pt modelId="{3FCF87E1-341D-472F-931F-E066021504E3}">
      <dgm:prSet phldrT="[Text]"/>
      <dgm:spPr/>
      <dgm:t>
        <a:bodyPr/>
        <a:lstStyle/>
        <a:p>
          <a:r>
            <a:rPr lang="en-GB"/>
            <a:t>EXPERIMENTOS Y RESULTADOS</a:t>
          </a:r>
        </a:p>
      </dgm:t>
    </dgm:pt>
    <dgm:pt modelId="{3F82BEC8-A421-47C4-9544-46EDFF1941C3}" type="parTrans" cxnId="{CBC50C1E-8808-41FC-937D-E133CEFF4106}">
      <dgm:prSet/>
      <dgm:spPr/>
      <dgm:t>
        <a:bodyPr/>
        <a:lstStyle/>
        <a:p>
          <a:endParaRPr lang="en-GB"/>
        </a:p>
      </dgm:t>
    </dgm:pt>
    <dgm:pt modelId="{7CC8C382-A98B-4411-9D09-24BAF4444D9F}" type="sibTrans" cxnId="{CBC50C1E-8808-41FC-937D-E133CEFF4106}">
      <dgm:prSet phldrT="04"/>
      <dgm:spPr/>
      <dgm:t>
        <a:bodyPr/>
        <a:lstStyle/>
        <a:p>
          <a:r>
            <a:rPr lang="en-GB"/>
            <a:t>04</a:t>
          </a:r>
        </a:p>
      </dgm:t>
    </dgm:pt>
    <dgm:pt modelId="{F99D0054-944F-4924-84D3-91F3FBE5B20D}">
      <dgm:prSet phldrT="[Text]"/>
      <dgm:spPr/>
      <dgm:t>
        <a:bodyPr/>
        <a:lstStyle/>
        <a:p>
          <a:r>
            <a:rPr lang="en-GB"/>
            <a:t>CONCLUSIONES</a:t>
          </a:r>
        </a:p>
      </dgm:t>
    </dgm:pt>
    <dgm:pt modelId="{CF4F4DD5-ACF4-4730-8247-E1196DE65C65}" type="parTrans" cxnId="{025EA080-CC79-4AB3-925B-3B3A5050AB48}">
      <dgm:prSet/>
      <dgm:spPr/>
      <dgm:t>
        <a:bodyPr/>
        <a:lstStyle/>
        <a:p>
          <a:endParaRPr lang="en-GB"/>
        </a:p>
      </dgm:t>
    </dgm:pt>
    <dgm:pt modelId="{1E82F107-E354-45FA-B8FE-39470E791EA0}" type="sibTrans" cxnId="{025EA080-CC79-4AB3-925B-3B3A5050AB48}">
      <dgm:prSet phldrT="05"/>
      <dgm:spPr/>
      <dgm:t>
        <a:bodyPr/>
        <a:lstStyle/>
        <a:p>
          <a:r>
            <a:rPr lang="en-GB"/>
            <a:t>05</a:t>
          </a:r>
        </a:p>
      </dgm:t>
    </dgm:pt>
    <dgm:pt modelId="{DBFE6254-C701-464D-BA54-6D928DB96ED2}" type="pres">
      <dgm:prSet presAssocID="{20F9D5CB-12BF-412A-A1DE-B8D259BBE602}" presName="Name0" presStyleCnt="0">
        <dgm:presLayoutVars>
          <dgm:animLvl val="lvl"/>
          <dgm:resizeHandles val="exact"/>
        </dgm:presLayoutVars>
      </dgm:prSet>
      <dgm:spPr/>
    </dgm:pt>
    <dgm:pt modelId="{5A439BEA-256F-4BC1-8086-ACCA6AF055CD}" type="pres">
      <dgm:prSet presAssocID="{E4EC1719-55B5-411E-94EE-D2198A5C84FA}" presName="compositeNode" presStyleCnt="0">
        <dgm:presLayoutVars>
          <dgm:bulletEnabled val="1"/>
        </dgm:presLayoutVars>
      </dgm:prSet>
      <dgm:spPr/>
    </dgm:pt>
    <dgm:pt modelId="{CB00DFCD-067F-43C8-9AD0-3BF10B95CC5F}" type="pres">
      <dgm:prSet presAssocID="{E4EC1719-55B5-411E-94EE-D2198A5C84FA}" presName="bgRect" presStyleLbl="alignNode1" presStyleIdx="0" presStyleCnt="5"/>
      <dgm:spPr/>
    </dgm:pt>
    <dgm:pt modelId="{1B0DE56C-9AEE-4CDF-8067-D44AA15B27E1}" type="pres">
      <dgm:prSet presAssocID="{431F8F42-F8B8-46AC-8852-F07AF008C62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B7E04A12-4380-4757-B717-6E5176BD1257}" type="pres">
      <dgm:prSet presAssocID="{E4EC1719-55B5-411E-94EE-D2198A5C84FA}" presName="nodeRect" presStyleLbl="alignNode1" presStyleIdx="0" presStyleCnt="5">
        <dgm:presLayoutVars>
          <dgm:bulletEnabled val="1"/>
        </dgm:presLayoutVars>
      </dgm:prSet>
      <dgm:spPr/>
    </dgm:pt>
    <dgm:pt modelId="{C4C54729-48AE-42F1-A48A-87B551F6CBDE}" type="pres">
      <dgm:prSet presAssocID="{431F8F42-F8B8-46AC-8852-F07AF008C620}" presName="sibTrans" presStyleCnt="0"/>
      <dgm:spPr/>
    </dgm:pt>
    <dgm:pt modelId="{248FA9A8-B6C7-486A-B0F8-B136E1659D34}" type="pres">
      <dgm:prSet presAssocID="{20484B82-B921-4DBC-9C16-299C280476B4}" presName="compositeNode" presStyleCnt="0">
        <dgm:presLayoutVars>
          <dgm:bulletEnabled val="1"/>
        </dgm:presLayoutVars>
      </dgm:prSet>
      <dgm:spPr/>
    </dgm:pt>
    <dgm:pt modelId="{B511DBC3-1FEE-4E49-9513-A9C65316A309}" type="pres">
      <dgm:prSet presAssocID="{20484B82-B921-4DBC-9C16-299C280476B4}" presName="bgRect" presStyleLbl="alignNode1" presStyleIdx="1" presStyleCnt="5"/>
      <dgm:spPr/>
    </dgm:pt>
    <dgm:pt modelId="{2688D194-E924-444F-A3E3-1D00041EED81}" type="pres">
      <dgm:prSet presAssocID="{DEABBBDB-2459-429A-9763-3A1226B42267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62DFF2B2-BEBF-42F4-B46A-D02896DF4038}" type="pres">
      <dgm:prSet presAssocID="{20484B82-B921-4DBC-9C16-299C280476B4}" presName="nodeRect" presStyleLbl="alignNode1" presStyleIdx="1" presStyleCnt="5">
        <dgm:presLayoutVars>
          <dgm:bulletEnabled val="1"/>
        </dgm:presLayoutVars>
      </dgm:prSet>
      <dgm:spPr/>
    </dgm:pt>
    <dgm:pt modelId="{53023E30-864E-4065-B613-8B9C1EEC1870}" type="pres">
      <dgm:prSet presAssocID="{DEABBBDB-2459-429A-9763-3A1226B42267}" presName="sibTrans" presStyleCnt="0"/>
      <dgm:spPr/>
    </dgm:pt>
    <dgm:pt modelId="{257D4240-8AB0-4A6B-9F0B-5085DAD7383E}" type="pres">
      <dgm:prSet presAssocID="{BD65DB00-9C59-432C-AF9B-A8ED5B1B1F33}" presName="compositeNode" presStyleCnt="0">
        <dgm:presLayoutVars>
          <dgm:bulletEnabled val="1"/>
        </dgm:presLayoutVars>
      </dgm:prSet>
      <dgm:spPr/>
    </dgm:pt>
    <dgm:pt modelId="{F07A43FD-B282-49B9-99A6-13442A3CF39B}" type="pres">
      <dgm:prSet presAssocID="{BD65DB00-9C59-432C-AF9B-A8ED5B1B1F33}" presName="bgRect" presStyleLbl="alignNode1" presStyleIdx="2" presStyleCnt="5"/>
      <dgm:spPr/>
    </dgm:pt>
    <dgm:pt modelId="{522E98E3-E6FC-493F-BC6A-0C2255A87562}" type="pres">
      <dgm:prSet presAssocID="{2D83E368-BBD7-48D0-80A8-BEF3E00388A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C0E1437-F50F-4D97-9D5C-DFC1AD8E37DE}" type="pres">
      <dgm:prSet presAssocID="{BD65DB00-9C59-432C-AF9B-A8ED5B1B1F33}" presName="nodeRect" presStyleLbl="alignNode1" presStyleIdx="2" presStyleCnt="5">
        <dgm:presLayoutVars>
          <dgm:bulletEnabled val="1"/>
        </dgm:presLayoutVars>
      </dgm:prSet>
      <dgm:spPr/>
    </dgm:pt>
    <dgm:pt modelId="{49F30244-E1F5-49A5-A113-6FF496CD4C75}" type="pres">
      <dgm:prSet presAssocID="{2D83E368-BBD7-48D0-80A8-BEF3E00388A7}" presName="sibTrans" presStyleCnt="0"/>
      <dgm:spPr/>
    </dgm:pt>
    <dgm:pt modelId="{54321D51-95B4-4FC7-BF0E-50D1A1DF1A15}" type="pres">
      <dgm:prSet presAssocID="{3FCF87E1-341D-472F-931F-E066021504E3}" presName="compositeNode" presStyleCnt="0">
        <dgm:presLayoutVars>
          <dgm:bulletEnabled val="1"/>
        </dgm:presLayoutVars>
      </dgm:prSet>
      <dgm:spPr/>
    </dgm:pt>
    <dgm:pt modelId="{928586DE-A460-4226-9ACC-225C4072AB8F}" type="pres">
      <dgm:prSet presAssocID="{3FCF87E1-341D-472F-931F-E066021504E3}" presName="bgRect" presStyleLbl="alignNode1" presStyleIdx="3" presStyleCnt="5"/>
      <dgm:spPr/>
    </dgm:pt>
    <dgm:pt modelId="{77C6595A-02E9-4A48-94D4-9D174B643AB5}" type="pres">
      <dgm:prSet presAssocID="{7CC8C382-A98B-4411-9D09-24BAF4444D9F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1FB087B-F9B1-4136-8346-D9CF71D2EE77}" type="pres">
      <dgm:prSet presAssocID="{3FCF87E1-341D-472F-931F-E066021504E3}" presName="nodeRect" presStyleLbl="alignNode1" presStyleIdx="3" presStyleCnt="5">
        <dgm:presLayoutVars>
          <dgm:bulletEnabled val="1"/>
        </dgm:presLayoutVars>
      </dgm:prSet>
      <dgm:spPr/>
    </dgm:pt>
    <dgm:pt modelId="{CE5E25D0-0478-40DA-831F-1544B036D2F7}" type="pres">
      <dgm:prSet presAssocID="{7CC8C382-A98B-4411-9D09-24BAF4444D9F}" presName="sibTrans" presStyleCnt="0"/>
      <dgm:spPr/>
    </dgm:pt>
    <dgm:pt modelId="{6CCFEA54-76BE-4CD3-8645-40C7F2F19252}" type="pres">
      <dgm:prSet presAssocID="{F99D0054-944F-4924-84D3-91F3FBE5B20D}" presName="compositeNode" presStyleCnt="0">
        <dgm:presLayoutVars>
          <dgm:bulletEnabled val="1"/>
        </dgm:presLayoutVars>
      </dgm:prSet>
      <dgm:spPr/>
    </dgm:pt>
    <dgm:pt modelId="{55CC1774-C7CC-4F5B-AD23-56E2DED819D1}" type="pres">
      <dgm:prSet presAssocID="{F99D0054-944F-4924-84D3-91F3FBE5B20D}" presName="bgRect" presStyleLbl="alignNode1" presStyleIdx="4" presStyleCnt="5"/>
      <dgm:spPr/>
    </dgm:pt>
    <dgm:pt modelId="{06930569-BFCF-4E2E-A489-2E63014F7B0C}" type="pres">
      <dgm:prSet presAssocID="{1E82F107-E354-45FA-B8FE-39470E791EA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9241BDA-50DF-4BF6-86BD-B415C7ADA2AE}" type="pres">
      <dgm:prSet presAssocID="{F99D0054-944F-4924-84D3-91F3FBE5B20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D9B8600-8A1F-4024-9BFC-D34AD43B6ED7}" type="presOf" srcId="{1E82F107-E354-45FA-B8FE-39470E791EA0}" destId="{06930569-BFCF-4E2E-A489-2E63014F7B0C}" srcOrd="0" destOrd="0" presId="urn:microsoft.com/office/officeart/2016/7/layout/LinearBlockProcessNumbered"/>
    <dgm:cxn modelId="{CBC50C1E-8808-41FC-937D-E133CEFF4106}" srcId="{20F9D5CB-12BF-412A-A1DE-B8D259BBE602}" destId="{3FCF87E1-341D-472F-931F-E066021504E3}" srcOrd="3" destOrd="0" parTransId="{3F82BEC8-A421-47C4-9544-46EDFF1941C3}" sibTransId="{7CC8C382-A98B-4411-9D09-24BAF4444D9F}"/>
    <dgm:cxn modelId="{21C48E3B-18D2-42C6-97EF-C57B1B16F875}" type="presOf" srcId="{BD65DB00-9C59-432C-AF9B-A8ED5B1B1F33}" destId="{AC0E1437-F50F-4D97-9D5C-DFC1AD8E37DE}" srcOrd="1" destOrd="0" presId="urn:microsoft.com/office/officeart/2016/7/layout/LinearBlockProcessNumbered"/>
    <dgm:cxn modelId="{94C65140-3897-484A-9DB1-0EEE62A19CD0}" type="presOf" srcId="{F99D0054-944F-4924-84D3-91F3FBE5B20D}" destId="{55CC1774-C7CC-4F5B-AD23-56E2DED819D1}" srcOrd="0" destOrd="0" presId="urn:microsoft.com/office/officeart/2016/7/layout/LinearBlockProcessNumbered"/>
    <dgm:cxn modelId="{BA1BBF61-AB25-4828-8BF3-B0108074FDE4}" srcId="{20F9D5CB-12BF-412A-A1DE-B8D259BBE602}" destId="{20484B82-B921-4DBC-9C16-299C280476B4}" srcOrd="1" destOrd="0" parTransId="{6162FB95-D195-48E1-9B8F-ACA03D4A95BB}" sibTransId="{DEABBBDB-2459-429A-9763-3A1226B42267}"/>
    <dgm:cxn modelId="{6A8F9166-6AE2-4A02-8DE0-3D7B0430E701}" type="presOf" srcId="{DEABBBDB-2459-429A-9763-3A1226B42267}" destId="{2688D194-E924-444F-A3E3-1D00041EED81}" srcOrd="0" destOrd="0" presId="urn:microsoft.com/office/officeart/2016/7/layout/LinearBlockProcessNumbered"/>
    <dgm:cxn modelId="{1AEBB847-2695-4550-84BE-8D2ACD213D3A}" type="presOf" srcId="{E4EC1719-55B5-411E-94EE-D2198A5C84FA}" destId="{CB00DFCD-067F-43C8-9AD0-3BF10B95CC5F}" srcOrd="0" destOrd="0" presId="urn:microsoft.com/office/officeart/2016/7/layout/LinearBlockProcessNumbered"/>
    <dgm:cxn modelId="{606D9E68-EA60-473E-834D-F7D2F519A37D}" type="presOf" srcId="{20484B82-B921-4DBC-9C16-299C280476B4}" destId="{B511DBC3-1FEE-4E49-9513-A9C65316A309}" srcOrd="0" destOrd="0" presId="urn:microsoft.com/office/officeart/2016/7/layout/LinearBlockProcessNumbered"/>
    <dgm:cxn modelId="{C00A8572-7548-4C6A-B362-1F935332DB5B}" type="presOf" srcId="{F99D0054-944F-4924-84D3-91F3FBE5B20D}" destId="{C9241BDA-50DF-4BF6-86BD-B415C7ADA2AE}" srcOrd="1" destOrd="0" presId="urn:microsoft.com/office/officeart/2016/7/layout/LinearBlockProcessNumbered"/>
    <dgm:cxn modelId="{025EA080-CC79-4AB3-925B-3B3A5050AB48}" srcId="{20F9D5CB-12BF-412A-A1DE-B8D259BBE602}" destId="{F99D0054-944F-4924-84D3-91F3FBE5B20D}" srcOrd="4" destOrd="0" parTransId="{CF4F4DD5-ACF4-4730-8247-E1196DE65C65}" sibTransId="{1E82F107-E354-45FA-B8FE-39470E791EA0}"/>
    <dgm:cxn modelId="{568CF680-1A85-4E58-B815-533665333CEC}" type="presOf" srcId="{2D83E368-BBD7-48D0-80A8-BEF3E00388A7}" destId="{522E98E3-E6FC-493F-BC6A-0C2255A87562}" srcOrd="0" destOrd="0" presId="urn:microsoft.com/office/officeart/2016/7/layout/LinearBlockProcessNumbered"/>
    <dgm:cxn modelId="{9DFC9181-3F94-4647-B196-1E64E0883C4C}" type="presOf" srcId="{E4EC1719-55B5-411E-94EE-D2198A5C84FA}" destId="{B7E04A12-4380-4757-B717-6E5176BD1257}" srcOrd="1" destOrd="0" presId="urn:microsoft.com/office/officeart/2016/7/layout/LinearBlockProcessNumbered"/>
    <dgm:cxn modelId="{1F536486-4DD2-4729-AE80-B1021656CFF9}" type="presOf" srcId="{431F8F42-F8B8-46AC-8852-F07AF008C620}" destId="{1B0DE56C-9AEE-4CDF-8067-D44AA15B27E1}" srcOrd="0" destOrd="0" presId="urn:microsoft.com/office/officeart/2016/7/layout/LinearBlockProcessNumbered"/>
    <dgm:cxn modelId="{CB9E5BAF-20A3-426D-ADF5-730B947FF61C}" type="presOf" srcId="{20484B82-B921-4DBC-9C16-299C280476B4}" destId="{62DFF2B2-BEBF-42F4-B46A-D02896DF4038}" srcOrd="1" destOrd="0" presId="urn:microsoft.com/office/officeart/2016/7/layout/LinearBlockProcessNumbered"/>
    <dgm:cxn modelId="{7E1107BA-2DED-4B40-A033-ED4AA7539771}" type="presOf" srcId="{3FCF87E1-341D-472F-931F-E066021504E3}" destId="{11FB087B-F9B1-4136-8346-D9CF71D2EE77}" srcOrd="1" destOrd="0" presId="urn:microsoft.com/office/officeart/2016/7/layout/LinearBlockProcessNumbered"/>
    <dgm:cxn modelId="{9C076AC7-71A2-4E59-9489-01E83957D992}" type="presOf" srcId="{3FCF87E1-341D-472F-931F-E066021504E3}" destId="{928586DE-A460-4226-9ACC-225C4072AB8F}" srcOrd="0" destOrd="0" presId="urn:microsoft.com/office/officeart/2016/7/layout/LinearBlockProcessNumbered"/>
    <dgm:cxn modelId="{A46D4FE0-B936-426B-86E4-A8461C5EA568}" type="presOf" srcId="{20F9D5CB-12BF-412A-A1DE-B8D259BBE602}" destId="{DBFE6254-C701-464D-BA54-6D928DB96ED2}" srcOrd="0" destOrd="0" presId="urn:microsoft.com/office/officeart/2016/7/layout/LinearBlockProcessNumbered"/>
    <dgm:cxn modelId="{EA0598E4-B6D9-4B5A-8F3A-8AFB620EEDFA}" srcId="{20F9D5CB-12BF-412A-A1DE-B8D259BBE602}" destId="{BD65DB00-9C59-432C-AF9B-A8ED5B1B1F33}" srcOrd="2" destOrd="0" parTransId="{A1939F95-F76E-4EAB-91E9-F461B805A40A}" sibTransId="{2D83E368-BBD7-48D0-80A8-BEF3E00388A7}"/>
    <dgm:cxn modelId="{05F804E9-1E07-4A69-9392-A5BD5C2AE197}" type="presOf" srcId="{7CC8C382-A98B-4411-9D09-24BAF4444D9F}" destId="{77C6595A-02E9-4A48-94D4-9D174B643AB5}" srcOrd="0" destOrd="0" presId="urn:microsoft.com/office/officeart/2016/7/layout/LinearBlockProcessNumbered"/>
    <dgm:cxn modelId="{4FE74CF5-9CE3-4256-A6BE-D8EF56DF5DF0}" type="presOf" srcId="{BD65DB00-9C59-432C-AF9B-A8ED5B1B1F33}" destId="{F07A43FD-B282-49B9-99A6-13442A3CF39B}" srcOrd="0" destOrd="0" presId="urn:microsoft.com/office/officeart/2016/7/layout/LinearBlockProcessNumbered"/>
    <dgm:cxn modelId="{172579FE-7DFE-4851-91B7-13E8B7357DBF}" srcId="{20F9D5CB-12BF-412A-A1DE-B8D259BBE602}" destId="{E4EC1719-55B5-411E-94EE-D2198A5C84FA}" srcOrd="0" destOrd="0" parTransId="{942FAB44-5691-4563-B6D4-A398B3E9984D}" sibTransId="{431F8F42-F8B8-46AC-8852-F07AF008C620}"/>
    <dgm:cxn modelId="{269C7F44-B7AC-4A9F-A24D-17CF362EF68D}" type="presParOf" srcId="{DBFE6254-C701-464D-BA54-6D928DB96ED2}" destId="{5A439BEA-256F-4BC1-8086-ACCA6AF055CD}" srcOrd="0" destOrd="0" presId="urn:microsoft.com/office/officeart/2016/7/layout/LinearBlockProcessNumbered"/>
    <dgm:cxn modelId="{2E4820F1-8F2C-4FCA-B52F-1E8FEC65931A}" type="presParOf" srcId="{5A439BEA-256F-4BC1-8086-ACCA6AF055CD}" destId="{CB00DFCD-067F-43C8-9AD0-3BF10B95CC5F}" srcOrd="0" destOrd="0" presId="urn:microsoft.com/office/officeart/2016/7/layout/LinearBlockProcessNumbered"/>
    <dgm:cxn modelId="{BD0E77B8-80BA-408C-9A9D-13ECDAE3B08C}" type="presParOf" srcId="{5A439BEA-256F-4BC1-8086-ACCA6AF055CD}" destId="{1B0DE56C-9AEE-4CDF-8067-D44AA15B27E1}" srcOrd="1" destOrd="0" presId="urn:microsoft.com/office/officeart/2016/7/layout/LinearBlockProcessNumbered"/>
    <dgm:cxn modelId="{1F842273-3040-402F-B2E0-C8544F8CC72F}" type="presParOf" srcId="{5A439BEA-256F-4BC1-8086-ACCA6AF055CD}" destId="{B7E04A12-4380-4757-B717-6E5176BD1257}" srcOrd="2" destOrd="0" presId="urn:microsoft.com/office/officeart/2016/7/layout/LinearBlockProcessNumbered"/>
    <dgm:cxn modelId="{3C425122-5F37-4C86-8A6F-C96036DD7308}" type="presParOf" srcId="{DBFE6254-C701-464D-BA54-6D928DB96ED2}" destId="{C4C54729-48AE-42F1-A48A-87B551F6CBDE}" srcOrd="1" destOrd="0" presId="urn:microsoft.com/office/officeart/2016/7/layout/LinearBlockProcessNumbered"/>
    <dgm:cxn modelId="{3284A1B8-D4A2-4837-AC2B-60BE60607CBF}" type="presParOf" srcId="{DBFE6254-C701-464D-BA54-6D928DB96ED2}" destId="{248FA9A8-B6C7-486A-B0F8-B136E1659D34}" srcOrd="2" destOrd="0" presId="urn:microsoft.com/office/officeart/2016/7/layout/LinearBlockProcessNumbered"/>
    <dgm:cxn modelId="{DBF70F30-5300-4CA3-BD4D-86516F164994}" type="presParOf" srcId="{248FA9A8-B6C7-486A-B0F8-B136E1659D34}" destId="{B511DBC3-1FEE-4E49-9513-A9C65316A309}" srcOrd="0" destOrd="0" presId="urn:microsoft.com/office/officeart/2016/7/layout/LinearBlockProcessNumbered"/>
    <dgm:cxn modelId="{BDEC34EC-506E-4E7A-B4B0-7201D59D7182}" type="presParOf" srcId="{248FA9A8-B6C7-486A-B0F8-B136E1659D34}" destId="{2688D194-E924-444F-A3E3-1D00041EED81}" srcOrd="1" destOrd="0" presId="urn:microsoft.com/office/officeart/2016/7/layout/LinearBlockProcessNumbered"/>
    <dgm:cxn modelId="{625BBEB9-EC5D-496D-87D5-B35607FCAEF4}" type="presParOf" srcId="{248FA9A8-B6C7-486A-B0F8-B136E1659D34}" destId="{62DFF2B2-BEBF-42F4-B46A-D02896DF4038}" srcOrd="2" destOrd="0" presId="urn:microsoft.com/office/officeart/2016/7/layout/LinearBlockProcessNumbered"/>
    <dgm:cxn modelId="{F3EBFF04-9441-4FE5-8D61-B2D270FB7573}" type="presParOf" srcId="{DBFE6254-C701-464D-BA54-6D928DB96ED2}" destId="{53023E30-864E-4065-B613-8B9C1EEC1870}" srcOrd="3" destOrd="0" presId="urn:microsoft.com/office/officeart/2016/7/layout/LinearBlockProcessNumbered"/>
    <dgm:cxn modelId="{E21A5413-A13F-48C5-A04A-BB0CF25724B4}" type="presParOf" srcId="{DBFE6254-C701-464D-BA54-6D928DB96ED2}" destId="{257D4240-8AB0-4A6B-9F0B-5085DAD7383E}" srcOrd="4" destOrd="0" presId="urn:microsoft.com/office/officeart/2016/7/layout/LinearBlockProcessNumbered"/>
    <dgm:cxn modelId="{46B76016-5BDC-4BC8-A131-382921DEFEE5}" type="presParOf" srcId="{257D4240-8AB0-4A6B-9F0B-5085DAD7383E}" destId="{F07A43FD-B282-49B9-99A6-13442A3CF39B}" srcOrd="0" destOrd="0" presId="urn:microsoft.com/office/officeart/2016/7/layout/LinearBlockProcessNumbered"/>
    <dgm:cxn modelId="{DCB36252-F73A-4562-9E08-0B29BF8E2ADA}" type="presParOf" srcId="{257D4240-8AB0-4A6B-9F0B-5085DAD7383E}" destId="{522E98E3-E6FC-493F-BC6A-0C2255A87562}" srcOrd="1" destOrd="0" presId="urn:microsoft.com/office/officeart/2016/7/layout/LinearBlockProcessNumbered"/>
    <dgm:cxn modelId="{AF327449-9254-4152-989F-BFF0A4E522E3}" type="presParOf" srcId="{257D4240-8AB0-4A6B-9F0B-5085DAD7383E}" destId="{AC0E1437-F50F-4D97-9D5C-DFC1AD8E37DE}" srcOrd="2" destOrd="0" presId="urn:microsoft.com/office/officeart/2016/7/layout/LinearBlockProcessNumbered"/>
    <dgm:cxn modelId="{9EC4E8DA-1093-4265-BF31-B22092F76476}" type="presParOf" srcId="{DBFE6254-C701-464D-BA54-6D928DB96ED2}" destId="{49F30244-E1F5-49A5-A113-6FF496CD4C75}" srcOrd="5" destOrd="0" presId="urn:microsoft.com/office/officeart/2016/7/layout/LinearBlockProcessNumbered"/>
    <dgm:cxn modelId="{0178A352-1E3C-4C44-9918-17B99F5777B4}" type="presParOf" srcId="{DBFE6254-C701-464D-BA54-6D928DB96ED2}" destId="{54321D51-95B4-4FC7-BF0E-50D1A1DF1A15}" srcOrd="6" destOrd="0" presId="urn:microsoft.com/office/officeart/2016/7/layout/LinearBlockProcessNumbered"/>
    <dgm:cxn modelId="{10A80E9A-28B0-4B2B-B002-9EF1AFFD1781}" type="presParOf" srcId="{54321D51-95B4-4FC7-BF0E-50D1A1DF1A15}" destId="{928586DE-A460-4226-9ACC-225C4072AB8F}" srcOrd="0" destOrd="0" presId="urn:microsoft.com/office/officeart/2016/7/layout/LinearBlockProcessNumbered"/>
    <dgm:cxn modelId="{7E34DF0B-6906-470D-8380-DBB81878C0F0}" type="presParOf" srcId="{54321D51-95B4-4FC7-BF0E-50D1A1DF1A15}" destId="{77C6595A-02E9-4A48-94D4-9D174B643AB5}" srcOrd="1" destOrd="0" presId="urn:microsoft.com/office/officeart/2016/7/layout/LinearBlockProcessNumbered"/>
    <dgm:cxn modelId="{742882A0-C3EC-4454-B9EE-248D23F87DD8}" type="presParOf" srcId="{54321D51-95B4-4FC7-BF0E-50D1A1DF1A15}" destId="{11FB087B-F9B1-4136-8346-D9CF71D2EE77}" srcOrd="2" destOrd="0" presId="urn:microsoft.com/office/officeart/2016/7/layout/LinearBlockProcessNumbered"/>
    <dgm:cxn modelId="{EB1E6919-1447-4263-BF5C-260677E5544E}" type="presParOf" srcId="{DBFE6254-C701-464D-BA54-6D928DB96ED2}" destId="{CE5E25D0-0478-40DA-831F-1544B036D2F7}" srcOrd="7" destOrd="0" presId="urn:microsoft.com/office/officeart/2016/7/layout/LinearBlockProcessNumbered"/>
    <dgm:cxn modelId="{B1185BAE-2054-43B8-950F-36CA84F9D493}" type="presParOf" srcId="{DBFE6254-C701-464D-BA54-6D928DB96ED2}" destId="{6CCFEA54-76BE-4CD3-8645-40C7F2F19252}" srcOrd="8" destOrd="0" presId="urn:microsoft.com/office/officeart/2016/7/layout/LinearBlockProcessNumbered"/>
    <dgm:cxn modelId="{772D8E22-7D13-4926-A4FD-0BDF6A07A4AA}" type="presParOf" srcId="{6CCFEA54-76BE-4CD3-8645-40C7F2F19252}" destId="{55CC1774-C7CC-4F5B-AD23-56E2DED819D1}" srcOrd="0" destOrd="0" presId="urn:microsoft.com/office/officeart/2016/7/layout/LinearBlockProcessNumbered"/>
    <dgm:cxn modelId="{9F38F401-A265-4564-9896-DF507F4DFAEC}" type="presParOf" srcId="{6CCFEA54-76BE-4CD3-8645-40C7F2F19252}" destId="{06930569-BFCF-4E2E-A489-2E63014F7B0C}" srcOrd="1" destOrd="0" presId="urn:microsoft.com/office/officeart/2016/7/layout/LinearBlockProcessNumbered"/>
    <dgm:cxn modelId="{F0742B0F-B0CB-4D97-90BF-4ACD95CDC285}" type="presParOf" srcId="{6CCFEA54-76BE-4CD3-8645-40C7F2F19252}" destId="{C9241BDA-50DF-4BF6-86BD-B415C7ADA2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220CE7C5-8561-4E9E-9E3A-F56137B27313}">
      <dgm:prSet phldrT="[Text]"/>
      <dgm:spPr/>
      <dgm:t>
        <a:bodyPr/>
        <a:lstStyle/>
        <a:p>
          <a:r>
            <a:rPr lang="en-GB" dirty="0" err="1"/>
            <a:t>Estudio</a:t>
          </a:r>
          <a:r>
            <a:rPr lang="en-GB" dirty="0"/>
            <a:t> </a:t>
          </a:r>
          <a:r>
            <a:rPr lang="en-GB" dirty="0" err="1"/>
            <a:t>preliminar</a:t>
          </a:r>
        </a:p>
      </dgm:t>
    </dgm:pt>
    <dgm:pt modelId="{5F3ED1CF-A27E-459D-99CA-98BAA9097966}" type="parTrans" cxnId="{1C84C32B-A467-4144-92F5-237E982F3AED}">
      <dgm:prSet/>
      <dgm:spPr/>
      <dgm:t>
        <a:bodyPr/>
        <a:lstStyle/>
        <a:p>
          <a:endParaRPr lang="en-GB"/>
        </a:p>
      </dgm:t>
    </dgm:pt>
    <dgm:pt modelId="{60B18D4E-99A2-40F7-AC96-FFE2CB87CBAE}" type="sibTrans" cxnId="{1C84C32B-A467-4144-92F5-237E982F3AED}">
      <dgm:prSet/>
      <dgm:spPr/>
      <dgm:t>
        <a:bodyPr/>
        <a:lstStyle/>
        <a:p>
          <a:endParaRPr lang="en-GB"/>
        </a:p>
      </dgm:t>
    </dgm:pt>
    <dgm:pt modelId="{6DE1A9E1-08C3-4C70-BC28-DD24E7EC0AE7}">
      <dgm:prSet phldrT="[Text]"/>
      <dgm:spPr/>
      <dgm:t>
        <a:bodyPr/>
        <a:lstStyle/>
        <a:p>
          <a:r>
            <a:rPr lang="en-GB" dirty="0" err="1"/>
            <a:t>Tratamiento</a:t>
          </a:r>
          <a:r>
            <a:rPr lang="en-GB" dirty="0"/>
            <a:t> de los </a:t>
          </a:r>
          <a:r>
            <a:rPr lang="en-GB" dirty="0" err="1"/>
            <a:t>datos</a:t>
          </a:r>
        </a:p>
      </dgm:t>
    </dgm:pt>
    <dgm:pt modelId="{3D995AA1-B00B-4634-88E4-A3A70B3AE44A}" type="parTrans" cxnId="{6BB4611C-B886-44ED-AE70-D758C4839A95}">
      <dgm:prSet/>
      <dgm:spPr/>
      <dgm:t>
        <a:bodyPr/>
        <a:lstStyle/>
        <a:p>
          <a:endParaRPr lang="en-GB"/>
        </a:p>
      </dgm:t>
    </dgm:pt>
    <dgm:pt modelId="{A40085B8-801E-4714-AB3A-CB885C773E01}" type="sibTrans" cxnId="{6BB4611C-B886-44ED-AE70-D758C4839A95}">
      <dgm:prSet/>
      <dgm:spPr/>
      <dgm:t>
        <a:bodyPr/>
        <a:lstStyle/>
        <a:p>
          <a:endParaRPr lang="en-GB"/>
        </a:p>
      </dgm:t>
    </dgm:pt>
    <dgm:pt modelId="{803D3A54-8BEC-49FC-82B7-A704A480677E}">
      <dgm:prSet phldrT="[Text]"/>
      <dgm:spPr/>
      <dgm:t>
        <a:bodyPr/>
        <a:lstStyle/>
        <a:p>
          <a:r>
            <a:rPr lang="en-GB" dirty="0" err="1"/>
            <a:t>Exploración</a:t>
          </a:r>
          <a:r>
            <a:rPr lang="en-GB" dirty="0"/>
            <a:t> de los </a:t>
          </a:r>
          <a:r>
            <a:rPr lang="en-GB" dirty="0" err="1"/>
            <a:t>datos</a:t>
          </a:r>
        </a:p>
      </dgm:t>
    </dgm:pt>
    <dgm:pt modelId="{C0F37540-81BA-4B78-B8F3-4DF1F96C1FF9}" type="parTrans" cxnId="{7B3076AD-B80E-4B3F-A686-1B0F20799122}">
      <dgm:prSet/>
      <dgm:spPr/>
      <dgm:t>
        <a:bodyPr/>
        <a:lstStyle/>
        <a:p>
          <a:endParaRPr lang="en-GB"/>
        </a:p>
      </dgm:t>
    </dgm:pt>
    <dgm:pt modelId="{86B21575-58FF-42FF-B2C2-42A275822770}" type="sibTrans" cxnId="{7B3076AD-B80E-4B3F-A686-1B0F20799122}">
      <dgm:prSet/>
      <dgm:spPr/>
      <dgm:t>
        <a:bodyPr/>
        <a:lstStyle/>
        <a:p>
          <a:endParaRPr lang="en-GB"/>
        </a:p>
      </dgm:t>
    </dgm:pt>
    <dgm:pt modelId="{047CC129-9E7B-4550-A4C5-9B3C9034A50E}">
      <dgm:prSet phldrT="[Text]"/>
      <dgm:spPr/>
      <dgm:t>
        <a:bodyPr/>
        <a:lstStyle/>
        <a:p>
          <a:r>
            <a:rPr lang="en-GB" dirty="0" err="1"/>
            <a:t>Creación</a:t>
          </a:r>
          <a:r>
            <a:rPr lang="en-GB" dirty="0"/>
            <a:t> de un </a:t>
          </a:r>
          <a:r>
            <a:rPr lang="en-GB" dirty="0" err="1"/>
            <a:t>modelo</a:t>
          </a:r>
          <a:r>
            <a:rPr lang="en-GB" dirty="0"/>
            <a:t> </a:t>
          </a:r>
          <a:r>
            <a:rPr lang="en-GB" dirty="0" err="1"/>
            <a:t>predicitivo</a:t>
          </a:r>
        </a:p>
      </dgm:t>
    </dgm:pt>
    <dgm:pt modelId="{A8905B39-1A72-45A4-BF96-82CF0AFEC79A}" type="parTrans" cxnId="{DFA47902-DD6C-4386-8FA5-432682535602}">
      <dgm:prSet/>
      <dgm:spPr/>
      <dgm:t>
        <a:bodyPr/>
        <a:lstStyle/>
        <a:p>
          <a:endParaRPr lang="en-GB"/>
        </a:p>
      </dgm:t>
    </dgm:pt>
    <dgm:pt modelId="{556EE2E4-6731-4491-9360-9213CA296F31}" type="sibTrans" cxnId="{DFA47902-DD6C-4386-8FA5-432682535602}">
      <dgm:prSet/>
      <dgm:spPr/>
      <dgm:t>
        <a:bodyPr/>
        <a:lstStyle/>
        <a:p>
          <a:endParaRPr lang="en-GB"/>
        </a:p>
      </dgm:t>
    </dgm:pt>
    <dgm:pt modelId="{4C73C8DF-800F-4889-8DF4-AC7EAAEBA1B4}">
      <dgm:prSet phldrT="[Text]"/>
      <dgm:spPr/>
      <dgm:t>
        <a:bodyPr/>
        <a:lstStyle/>
        <a:p>
          <a:r>
            <a:rPr lang="en-GB" dirty="0" err="1"/>
            <a:t>Validación</a:t>
          </a:r>
          <a:r>
            <a:rPr lang="en-GB" dirty="0"/>
            <a:t> y </a:t>
          </a:r>
          <a:r>
            <a:rPr lang="en-GB" dirty="0" err="1"/>
            <a:t>visualización</a:t>
          </a:r>
          <a:r>
            <a:rPr lang="en-GB" dirty="0"/>
            <a:t> de los </a:t>
          </a:r>
          <a:r>
            <a:rPr lang="en-GB" dirty="0" err="1"/>
            <a:t>datos</a:t>
          </a:r>
        </a:p>
      </dgm:t>
    </dgm:pt>
    <dgm:pt modelId="{A8131FC4-B532-46E4-BC6F-0D90B4C19800}" type="parTrans" cxnId="{868C6090-D0DF-42C6-ADF1-3406B51E2E5F}">
      <dgm:prSet/>
      <dgm:spPr/>
    </dgm:pt>
    <dgm:pt modelId="{463307AC-9658-42CB-A5C5-B2E291243746}" type="sibTrans" cxnId="{868C6090-D0DF-42C6-ADF1-3406B51E2E5F}">
      <dgm:prSet/>
      <dgm:spPr/>
    </dgm:pt>
    <dgm:pt modelId="{5A5F0E69-8C62-4703-A3CC-9D535F338202}" type="pres">
      <dgm:prSet presAssocID="{B8A62248-7B4B-4F82-BF83-79E79E5B9DDA}" presName="Name0" presStyleCnt="0">
        <dgm:presLayoutVars>
          <dgm:dir/>
          <dgm:resizeHandles val="exact"/>
        </dgm:presLayoutVars>
      </dgm:prSet>
      <dgm:spPr/>
    </dgm:pt>
    <dgm:pt modelId="{519367A0-447B-4DE4-9B69-E105B77AC88E}" type="pres">
      <dgm:prSet presAssocID="{220CE7C5-8561-4E9E-9E3A-F56137B27313}" presName="node" presStyleLbl="node1" presStyleIdx="0" presStyleCnt="5">
        <dgm:presLayoutVars>
          <dgm:bulletEnabled val="1"/>
        </dgm:presLayoutVars>
      </dgm:prSet>
      <dgm:spPr/>
    </dgm:pt>
    <dgm:pt modelId="{73E862B3-B50D-43E4-9244-E30B2B9B2637}" type="pres">
      <dgm:prSet presAssocID="{60B18D4E-99A2-40F7-AC96-FFE2CB87CBAE}" presName="sibTrans" presStyleLbl="sibTrans2D1" presStyleIdx="0" presStyleCnt="4"/>
      <dgm:spPr/>
    </dgm:pt>
    <dgm:pt modelId="{52A7E1EA-C0C7-4542-84FA-E7CDFB4C55AD}" type="pres">
      <dgm:prSet presAssocID="{60B18D4E-99A2-40F7-AC96-FFE2CB87CBAE}" presName="connectorText" presStyleLbl="sibTrans2D1" presStyleIdx="0" presStyleCnt="4"/>
      <dgm:spPr/>
    </dgm:pt>
    <dgm:pt modelId="{F176991A-9C78-4D5F-A297-FBDB733824EE}" type="pres">
      <dgm:prSet presAssocID="{6DE1A9E1-08C3-4C70-BC28-DD24E7EC0AE7}" presName="node" presStyleLbl="node1" presStyleIdx="1" presStyleCnt="5">
        <dgm:presLayoutVars>
          <dgm:bulletEnabled val="1"/>
        </dgm:presLayoutVars>
      </dgm:prSet>
      <dgm:spPr/>
    </dgm:pt>
    <dgm:pt modelId="{99CB3DBD-9AB1-40E7-AEFD-9351A715AC14}" type="pres">
      <dgm:prSet presAssocID="{A40085B8-801E-4714-AB3A-CB885C773E01}" presName="sibTrans" presStyleLbl="sibTrans2D1" presStyleIdx="1" presStyleCnt="4"/>
      <dgm:spPr/>
    </dgm:pt>
    <dgm:pt modelId="{F18D2A0B-84F6-465C-BFD8-A062F1E2778A}" type="pres">
      <dgm:prSet presAssocID="{A40085B8-801E-4714-AB3A-CB885C773E01}" presName="connectorText" presStyleLbl="sibTrans2D1" presStyleIdx="1" presStyleCnt="4"/>
      <dgm:spPr/>
    </dgm:pt>
    <dgm:pt modelId="{9F939BF0-4C59-40AE-AAB5-C5401748E7A4}" type="pres">
      <dgm:prSet presAssocID="{803D3A54-8BEC-49FC-82B7-A704A480677E}" presName="node" presStyleLbl="node1" presStyleIdx="2" presStyleCnt="5">
        <dgm:presLayoutVars>
          <dgm:bulletEnabled val="1"/>
        </dgm:presLayoutVars>
      </dgm:prSet>
      <dgm:spPr/>
    </dgm:pt>
    <dgm:pt modelId="{F53CC567-0FA6-4CB5-9454-9306C20A735A}" type="pres">
      <dgm:prSet presAssocID="{86B21575-58FF-42FF-B2C2-42A275822770}" presName="sibTrans" presStyleLbl="sibTrans2D1" presStyleIdx="2" presStyleCnt="4"/>
      <dgm:spPr/>
    </dgm:pt>
    <dgm:pt modelId="{91942DFC-5D4D-4AE5-8297-2DF3D6242B05}" type="pres">
      <dgm:prSet presAssocID="{86B21575-58FF-42FF-B2C2-42A275822770}" presName="connectorText" presStyleLbl="sibTrans2D1" presStyleIdx="2" presStyleCnt="4"/>
      <dgm:spPr/>
    </dgm:pt>
    <dgm:pt modelId="{CFF5A51C-B4BC-45F8-97DD-0AD15F89BFBA}" type="pres">
      <dgm:prSet presAssocID="{047CC129-9E7B-4550-A4C5-9B3C9034A50E}" presName="node" presStyleLbl="node1" presStyleIdx="3" presStyleCnt="5">
        <dgm:presLayoutVars>
          <dgm:bulletEnabled val="1"/>
        </dgm:presLayoutVars>
      </dgm:prSet>
      <dgm:spPr/>
    </dgm:pt>
    <dgm:pt modelId="{DAD59156-672E-4AC6-BE39-036ACA7B41F6}" type="pres">
      <dgm:prSet presAssocID="{556EE2E4-6731-4491-9360-9213CA296F31}" presName="sibTrans" presStyleLbl="sibTrans2D1" presStyleIdx="3" presStyleCnt="4"/>
      <dgm:spPr/>
    </dgm:pt>
    <dgm:pt modelId="{7179BEEE-B973-4E8A-9B93-8F6F3A05FE2D}" type="pres">
      <dgm:prSet presAssocID="{556EE2E4-6731-4491-9360-9213CA296F31}" presName="connectorText" presStyleLbl="sibTrans2D1" presStyleIdx="3" presStyleCnt="4"/>
      <dgm:spPr/>
    </dgm:pt>
    <dgm:pt modelId="{4C6E4A02-B6EC-4DF8-9B5C-2B2042B6DE50}" type="pres">
      <dgm:prSet presAssocID="{4C73C8DF-800F-4889-8DF4-AC7EAAEBA1B4}" presName="node" presStyleLbl="node1" presStyleIdx="4" presStyleCnt="5">
        <dgm:presLayoutVars>
          <dgm:bulletEnabled val="1"/>
        </dgm:presLayoutVars>
      </dgm:prSet>
      <dgm:spPr/>
    </dgm:pt>
  </dgm:ptLst>
  <dgm:cxnLst>
    <dgm:cxn modelId="{788F6E01-A090-4582-9807-E226E196B409}" type="presOf" srcId="{556EE2E4-6731-4491-9360-9213CA296F31}" destId="{7179BEEE-B973-4E8A-9B93-8F6F3A05FE2D}" srcOrd="1" destOrd="0" presId="urn:microsoft.com/office/officeart/2005/8/layout/process1"/>
    <dgm:cxn modelId="{DFA47902-DD6C-4386-8FA5-432682535602}" srcId="{B8A62248-7B4B-4F82-BF83-79E79E5B9DDA}" destId="{047CC129-9E7B-4550-A4C5-9B3C9034A50E}" srcOrd="3" destOrd="0" parTransId="{A8905B39-1A72-45A4-BF96-82CF0AFEC79A}" sibTransId="{556EE2E4-6731-4491-9360-9213CA296F31}"/>
    <dgm:cxn modelId="{A60D3811-4339-476A-B250-0A6D5F9184CE}" type="presOf" srcId="{A40085B8-801E-4714-AB3A-CB885C773E01}" destId="{F18D2A0B-84F6-465C-BFD8-A062F1E2778A}" srcOrd="1" destOrd="0" presId="urn:microsoft.com/office/officeart/2005/8/layout/process1"/>
    <dgm:cxn modelId="{5737021A-D8AE-45FD-A80B-0EEC963CE357}" type="presOf" srcId="{60B18D4E-99A2-40F7-AC96-FFE2CB87CBAE}" destId="{73E862B3-B50D-43E4-9244-E30B2B9B2637}" srcOrd="0" destOrd="0" presId="urn:microsoft.com/office/officeart/2005/8/layout/process1"/>
    <dgm:cxn modelId="{109F301A-EECF-4BAB-BD77-E23D889DB8BC}" type="presOf" srcId="{86B21575-58FF-42FF-B2C2-42A275822770}" destId="{91942DFC-5D4D-4AE5-8297-2DF3D6242B05}" srcOrd="1" destOrd="0" presId="urn:microsoft.com/office/officeart/2005/8/layout/process1"/>
    <dgm:cxn modelId="{6BB4611C-B886-44ED-AE70-D758C4839A95}" srcId="{B8A62248-7B4B-4F82-BF83-79E79E5B9DDA}" destId="{6DE1A9E1-08C3-4C70-BC28-DD24E7EC0AE7}" srcOrd="1" destOrd="0" parTransId="{3D995AA1-B00B-4634-88E4-A3A70B3AE44A}" sibTransId="{A40085B8-801E-4714-AB3A-CB885C773E01}"/>
    <dgm:cxn modelId="{F8C6961D-62D0-4E48-A2BE-4FBAA754B6D2}" type="presOf" srcId="{86B21575-58FF-42FF-B2C2-42A275822770}" destId="{F53CC567-0FA6-4CB5-9454-9306C20A735A}" srcOrd="0" destOrd="0" presId="urn:microsoft.com/office/officeart/2005/8/layout/process1"/>
    <dgm:cxn modelId="{1C84C32B-A467-4144-92F5-237E982F3AED}" srcId="{B8A62248-7B4B-4F82-BF83-79E79E5B9DDA}" destId="{220CE7C5-8561-4E9E-9E3A-F56137B27313}" srcOrd="0" destOrd="0" parTransId="{5F3ED1CF-A27E-459D-99CA-98BAA9097966}" sibTransId="{60B18D4E-99A2-40F7-AC96-FFE2CB87CBAE}"/>
    <dgm:cxn modelId="{47F8075E-25AE-4C3E-A5BB-76081FEF5375}" type="presOf" srcId="{047CC129-9E7B-4550-A4C5-9B3C9034A50E}" destId="{CFF5A51C-B4BC-45F8-97DD-0AD15F89BFBA}" srcOrd="0" destOrd="0" presId="urn:microsoft.com/office/officeart/2005/8/layout/process1"/>
    <dgm:cxn modelId="{43ACA653-E31F-484D-A55D-627EF960DC64}" type="presOf" srcId="{A40085B8-801E-4714-AB3A-CB885C773E01}" destId="{99CB3DBD-9AB1-40E7-AEFD-9351A715AC14}" srcOrd="0" destOrd="0" presId="urn:microsoft.com/office/officeart/2005/8/layout/process1"/>
    <dgm:cxn modelId="{9CC9B77C-28E4-41B0-A505-29D5C9527854}" type="presOf" srcId="{60B18D4E-99A2-40F7-AC96-FFE2CB87CBAE}" destId="{52A7E1EA-C0C7-4542-84FA-E7CDFB4C55AD}" srcOrd="1" destOrd="0" presId="urn:microsoft.com/office/officeart/2005/8/layout/process1"/>
    <dgm:cxn modelId="{F77CEA87-EAC6-47E7-91CA-438B175A6097}" type="presOf" srcId="{803D3A54-8BEC-49FC-82B7-A704A480677E}" destId="{9F939BF0-4C59-40AE-AAB5-C5401748E7A4}" srcOrd="0" destOrd="0" presId="urn:microsoft.com/office/officeart/2005/8/layout/process1"/>
    <dgm:cxn modelId="{868C6090-D0DF-42C6-ADF1-3406B51E2E5F}" srcId="{B8A62248-7B4B-4F82-BF83-79E79E5B9DDA}" destId="{4C73C8DF-800F-4889-8DF4-AC7EAAEBA1B4}" srcOrd="4" destOrd="0" parTransId="{A8131FC4-B532-46E4-BC6F-0D90B4C19800}" sibTransId="{463307AC-9658-42CB-A5C5-B2E291243746}"/>
    <dgm:cxn modelId="{C88E60A8-F640-4CA0-84B0-D3091B53A1F7}" type="presOf" srcId="{556EE2E4-6731-4491-9360-9213CA296F31}" destId="{DAD59156-672E-4AC6-BE39-036ACA7B41F6}" srcOrd="0" destOrd="0" presId="urn:microsoft.com/office/officeart/2005/8/layout/process1"/>
    <dgm:cxn modelId="{7B3076AD-B80E-4B3F-A686-1B0F20799122}" srcId="{B8A62248-7B4B-4F82-BF83-79E79E5B9DDA}" destId="{803D3A54-8BEC-49FC-82B7-A704A480677E}" srcOrd="2" destOrd="0" parTransId="{C0F37540-81BA-4B78-B8F3-4DF1F96C1FF9}" sibTransId="{86B21575-58FF-42FF-B2C2-42A275822770}"/>
    <dgm:cxn modelId="{FA0CA8B1-FB23-4BEB-BBEE-F39D11073D6C}" type="presOf" srcId="{220CE7C5-8561-4E9E-9E3A-F56137B27313}" destId="{519367A0-447B-4DE4-9B69-E105B77AC88E}" srcOrd="0" destOrd="0" presId="urn:microsoft.com/office/officeart/2005/8/layout/process1"/>
    <dgm:cxn modelId="{B7073BB5-3846-4441-8D4F-56198272FF3D}" type="presOf" srcId="{6DE1A9E1-08C3-4C70-BC28-DD24E7EC0AE7}" destId="{F176991A-9C78-4D5F-A297-FBDB733824EE}" srcOrd="0" destOrd="0" presId="urn:microsoft.com/office/officeart/2005/8/layout/process1"/>
    <dgm:cxn modelId="{6D1341CF-5A12-4C5E-AAE8-1D79682D75F3}" type="presOf" srcId="{B8A62248-7B4B-4F82-BF83-79E79E5B9DDA}" destId="{5A5F0E69-8C62-4703-A3CC-9D535F338202}" srcOrd="0" destOrd="0" presId="urn:microsoft.com/office/officeart/2005/8/layout/process1"/>
    <dgm:cxn modelId="{79D6B8D8-901B-4DE7-B6B3-E1F0451A55F2}" type="presOf" srcId="{4C73C8DF-800F-4889-8DF4-AC7EAAEBA1B4}" destId="{4C6E4A02-B6EC-4DF8-9B5C-2B2042B6DE50}" srcOrd="0" destOrd="0" presId="urn:microsoft.com/office/officeart/2005/8/layout/process1"/>
    <dgm:cxn modelId="{FA3AEE67-2E23-4235-95B8-BCBFE4170ACC}" type="presParOf" srcId="{5A5F0E69-8C62-4703-A3CC-9D535F338202}" destId="{519367A0-447B-4DE4-9B69-E105B77AC88E}" srcOrd="0" destOrd="0" presId="urn:microsoft.com/office/officeart/2005/8/layout/process1"/>
    <dgm:cxn modelId="{E49940AC-8053-44AC-A492-37D44BA3BAC8}" type="presParOf" srcId="{5A5F0E69-8C62-4703-A3CC-9D535F338202}" destId="{73E862B3-B50D-43E4-9244-E30B2B9B2637}" srcOrd="1" destOrd="0" presId="urn:microsoft.com/office/officeart/2005/8/layout/process1"/>
    <dgm:cxn modelId="{50335EB6-4D0A-40A1-9BDB-12671A4F5689}" type="presParOf" srcId="{73E862B3-B50D-43E4-9244-E30B2B9B2637}" destId="{52A7E1EA-C0C7-4542-84FA-E7CDFB4C55AD}" srcOrd="0" destOrd="0" presId="urn:microsoft.com/office/officeart/2005/8/layout/process1"/>
    <dgm:cxn modelId="{3F1943A8-AF0C-46D1-82AE-79EF8259647A}" type="presParOf" srcId="{5A5F0E69-8C62-4703-A3CC-9D535F338202}" destId="{F176991A-9C78-4D5F-A297-FBDB733824EE}" srcOrd="2" destOrd="0" presId="urn:microsoft.com/office/officeart/2005/8/layout/process1"/>
    <dgm:cxn modelId="{905A5D9A-FF62-439D-8CC8-43E2D8D87417}" type="presParOf" srcId="{5A5F0E69-8C62-4703-A3CC-9D535F338202}" destId="{99CB3DBD-9AB1-40E7-AEFD-9351A715AC14}" srcOrd="3" destOrd="0" presId="urn:microsoft.com/office/officeart/2005/8/layout/process1"/>
    <dgm:cxn modelId="{E8EB9992-9C51-4F25-AAD5-53FDEFF68676}" type="presParOf" srcId="{99CB3DBD-9AB1-40E7-AEFD-9351A715AC14}" destId="{F18D2A0B-84F6-465C-BFD8-A062F1E2778A}" srcOrd="0" destOrd="0" presId="urn:microsoft.com/office/officeart/2005/8/layout/process1"/>
    <dgm:cxn modelId="{1D2CA187-38BD-403F-BF7E-A0D4B40A85D6}" type="presParOf" srcId="{5A5F0E69-8C62-4703-A3CC-9D535F338202}" destId="{9F939BF0-4C59-40AE-AAB5-C5401748E7A4}" srcOrd="4" destOrd="0" presId="urn:microsoft.com/office/officeart/2005/8/layout/process1"/>
    <dgm:cxn modelId="{772BC7DD-DC11-48AA-9052-2224079DE2F8}" type="presParOf" srcId="{5A5F0E69-8C62-4703-A3CC-9D535F338202}" destId="{F53CC567-0FA6-4CB5-9454-9306C20A735A}" srcOrd="5" destOrd="0" presId="urn:microsoft.com/office/officeart/2005/8/layout/process1"/>
    <dgm:cxn modelId="{8991A15A-27C2-4297-BF43-0660A1273250}" type="presParOf" srcId="{F53CC567-0FA6-4CB5-9454-9306C20A735A}" destId="{91942DFC-5D4D-4AE5-8297-2DF3D6242B05}" srcOrd="0" destOrd="0" presId="urn:microsoft.com/office/officeart/2005/8/layout/process1"/>
    <dgm:cxn modelId="{855D0ED6-DC4B-4369-B3A3-65F487103DBD}" type="presParOf" srcId="{5A5F0E69-8C62-4703-A3CC-9D535F338202}" destId="{CFF5A51C-B4BC-45F8-97DD-0AD15F89BFBA}" srcOrd="6" destOrd="0" presId="urn:microsoft.com/office/officeart/2005/8/layout/process1"/>
    <dgm:cxn modelId="{CF67B3F5-4B80-4A1B-AD6D-35BE0DB3E31F}" type="presParOf" srcId="{5A5F0E69-8C62-4703-A3CC-9D535F338202}" destId="{DAD59156-672E-4AC6-BE39-036ACA7B41F6}" srcOrd="7" destOrd="0" presId="urn:microsoft.com/office/officeart/2005/8/layout/process1"/>
    <dgm:cxn modelId="{CE125D90-6693-41C6-A0D4-17A00ECBD86F}" type="presParOf" srcId="{DAD59156-672E-4AC6-BE39-036ACA7B41F6}" destId="{7179BEEE-B973-4E8A-9B93-8F6F3A05FE2D}" srcOrd="0" destOrd="0" presId="urn:microsoft.com/office/officeart/2005/8/layout/process1"/>
    <dgm:cxn modelId="{1DDD4B3A-866F-465C-B7F7-FF23AB6B5391}" type="presParOf" srcId="{5A5F0E69-8C62-4703-A3CC-9D535F338202}" destId="{4C6E4A02-B6EC-4DF8-9B5C-2B2042B6DE5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A62248-7B4B-4F82-BF83-79E79E5B9DDA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10D5699-DFD2-4AE1-92BC-D42BAF5D0D5C}">
      <dgm:prSet phldrT="[Text]" phldr="0"/>
      <dgm:spPr/>
      <dgm:t>
        <a:bodyPr/>
        <a:lstStyle/>
        <a:p>
          <a:pPr rtl="0"/>
          <a:r>
            <a:rPr lang="en-GB" dirty="0"/>
            <a:t>Logistic Regression </a:t>
          </a:r>
          <a:endParaRPr lang="en-US" dirty="0"/>
        </a:p>
      </dgm:t>
    </dgm:pt>
    <dgm:pt modelId="{F7C12E40-C7E9-4255-AAC0-8A68BA9202DC}" type="parTrans" cxnId="{015959AA-4E02-426C-8BBF-2A0F5B66EDCF}">
      <dgm:prSet/>
      <dgm:spPr/>
    </dgm:pt>
    <dgm:pt modelId="{CC17FFDE-949A-4048-BFEB-7343F0AF350E}" type="sibTrans" cxnId="{015959AA-4E02-426C-8BBF-2A0F5B66EDCF}">
      <dgm:prSet/>
      <dgm:spPr/>
      <dgm:t>
        <a:bodyPr/>
        <a:lstStyle/>
        <a:p>
          <a:endParaRPr lang="en-GB"/>
        </a:p>
      </dgm:t>
    </dgm:pt>
    <dgm:pt modelId="{29DA5782-366C-4855-BEF8-8D70B1016DE8}">
      <dgm:prSet phldrT="[Text]" phldr="0"/>
      <dgm:spPr/>
      <dgm:t>
        <a:bodyPr/>
        <a:lstStyle/>
        <a:p>
          <a:pPr rtl="0"/>
          <a:r>
            <a:rPr lang="en-GB" b="0" i="0" u="none" strike="noStrike" cap="none" baseline="0" noProof="0" dirty="0"/>
            <a:t>Decision Tree Classifier</a:t>
          </a:r>
          <a:endParaRPr lang="en-GB" b="0" i="0" u="none" strike="noStrike" cap="none" baseline="0" noProof="0" dirty="0" err="1">
            <a:latin typeface="Century Gothic"/>
          </a:endParaRPr>
        </a:p>
      </dgm:t>
    </dgm:pt>
    <dgm:pt modelId="{F5D2B2DE-E788-49E5-8424-7F775FD6ACC0}" type="parTrans" cxnId="{44EDDAC1-3380-4216-B6F7-B9665557931B}">
      <dgm:prSet/>
      <dgm:spPr/>
    </dgm:pt>
    <dgm:pt modelId="{B9C049FD-9A32-4346-AED7-DE27F50D3E17}" type="sibTrans" cxnId="{44EDDAC1-3380-4216-B6F7-B9665557931B}">
      <dgm:prSet/>
      <dgm:spPr/>
      <dgm:t>
        <a:bodyPr/>
        <a:lstStyle/>
        <a:p>
          <a:endParaRPr lang="en-GB"/>
        </a:p>
      </dgm:t>
    </dgm:pt>
    <dgm:pt modelId="{608B8FAF-B21E-49DF-9E45-5ECD313967D2}">
      <dgm:prSet phldrT="[Text]" phldr="0"/>
      <dgm:spPr/>
      <dgm:t>
        <a:bodyPr/>
        <a:lstStyle/>
        <a:p>
          <a:pPr rtl="0"/>
          <a:r>
            <a:rPr lang="en-GB" b="0" i="0" u="none" strike="noStrike" cap="none" baseline="0" noProof="0" dirty="0"/>
            <a:t>Random Forest Classifier</a:t>
          </a:r>
          <a:endParaRPr lang="en-GB" b="0" i="0" u="none" strike="noStrike" cap="none" baseline="0" noProof="0" dirty="0">
            <a:latin typeface="Century Gothic"/>
          </a:endParaRPr>
        </a:p>
      </dgm:t>
    </dgm:pt>
    <dgm:pt modelId="{CD2AEA8A-240B-4909-9C7B-21E515FD060D}" type="parTrans" cxnId="{A1C4CD19-9E9C-472E-827C-8676F29C88B1}">
      <dgm:prSet/>
      <dgm:spPr/>
    </dgm:pt>
    <dgm:pt modelId="{E87B1C08-E208-44E6-A9B4-4B1861B614D0}" type="sibTrans" cxnId="{A1C4CD19-9E9C-472E-827C-8676F29C88B1}">
      <dgm:prSet/>
      <dgm:spPr/>
      <dgm:t>
        <a:bodyPr/>
        <a:lstStyle/>
        <a:p>
          <a:endParaRPr lang="en-GB"/>
        </a:p>
      </dgm:t>
    </dgm:pt>
    <dgm:pt modelId="{D7EEF855-4C5E-47BA-9052-4A94D378A973}">
      <dgm:prSet phldrT="[Text]" phldr="0"/>
      <dgm:spPr/>
      <dgm:t>
        <a:bodyPr/>
        <a:lstStyle/>
        <a:p>
          <a:pPr rtl="0"/>
          <a:r>
            <a:rPr lang="en-GB" b="0" i="0" u="none" strike="noStrike" cap="none" baseline="0" noProof="0" dirty="0"/>
            <a:t>Gradient-boosted Tree Classifier</a:t>
          </a:r>
          <a:endParaRPr lang="en-GB" b="0" i="0" u="none" strike="noStrike" cap="none" baseline="0" noProof="0" dirty="0">
            <a:latin typeface="Century Gothic" panose="020B0502020202020204"/>
          </a:endParaRPr>
        </a:p>
      </dgm:t>
    </dgm:pt>
    <dgm:pt modelId="{D77F832E-2C67-47D4-ABEE-13C76882300C}" type="parTrans" cxnId="{4AD49A6D-7A2C-4E18-8859-F43294BBAF0A}">
      <dgm:prSet/>
      <dgm:spPr/>
    </dgm:pt>
    <dgm:pt modelId="{A08E3B8D-7690-42F4-B47E-FCF03A87CE58}" type="sibTrans" cxnId="{4AD49A6D-7A2C-4E18-8859-F43294BBAF0A}">
      <dgm:prSet/>
      <dgm:spPr/>
      <dgm:t>
        <a:bodyPr/>
        <a:lstStyle/>
        <a:p>
          <a:endParaRPr lang="en-GB"/>
        </a:p>
      </dgm:t>
    </dgm:pt>
    <dgm:pt modelId="{16C245A6-5DB9-4D64-9E4E-20031EC559E1}">
      <dgm:prSet phldrT="[Text]" phldr="0"/>
      <dgm:spPr/>
      <dgm:t>
        <a:bodyPr/>
        <a:lstStyle/>
        <a:p>
          <a:pPr rtl="0"/>
          <a:r>
            <a:rPr lang="en-GB" b="0" i="0" u="none" strike="noStrike" cap="none" baseline="0" noProof="0" dirty="0"/>
            <a:t>Linear Support Vector Machine </a:t>
          </a:r>
          <a:endParaRPr lang="en-GB" b="0" i="0" u="none" strike="noStrike" cap="none" baseline="0" noProof="0" dirty="0">
            <a:latin typeface="Century Gothic" panose="020B0502020202020204"/>
          </a:endParaRPr>
        </a:p>
      </dgm:t>
    </dgm:pt>
    <dgm:pt modelId="{B14245A2-A416-44F9-8A6A-561DAE630A4F}" type="parTrans" cxnId="{2534CFCF-EC5B-49FD-AB96-4C5E6C5FC34D}">
      <dgm:prSet/>
      <dgm:spPr/>
    </dgm:pt>
    <dgm:pt modelId="{C77D8475-5844-4E20-8280-174DD465DC2B}" type="sibTrans" cxnId="{2534CFCF-EC5B-49FD-AB96-4C5E6C5FC34D}">
      <dgm:prSet/>
      <dgm:spPr/>
      <dgm:t>
        <a:bodyPr/>
        <a:lstStyle/>
        <a:p>
          <a:endParaRPr lang="en-GB"/>
        </a:p>
      </dgm:t>
    </dgm:pt>
    <dgm:pt modelId="{901E29B7-4D8E-44C6-BD3D-20AF04EC666A}" type="pres">
      <dgm:prSet presAssocID="{B8A62248-7B4B-4F82-BF83-79E79E5B9DDA}" presName="diagram" presStyleCnt="0">
        <dgm:presLayoutVars>
          <dgm:dir/>
          <dgm:resizeHandles val="exact"/>
        </dgm:presLayoutVars>
      </dgm:prSet>
      <dgm:spPr/>
    </dgm:pt>
    <dgm:pt modelId="{8CE14B22-0A65-49B5-8085-7E40E1DD8B97}" type="pres">
      <dgm:prSet presAssocID="{F10D5699-DFD2-4AE1-92BC-D42BAF5D0D5C}" presName="node" presStyleLbl="node1" presStyleIdx="0" presStyleCnt="5">
        <dgm:presLayoutVars>
          <dgm:bulletEnabled val="1"/>
        </dgm:presLayoutVars>
      </dgm:prSet>
      <dgm:spPr/>
    </dgm:pt>
    <dgm:pt modelId="{184CF0CD-E430-4498-84F4-9F70382C0639}" type="pres">
      <dgm:prSet presAssocID="{CC17FFDE-949A-4048-BFEB-7343F0AF350E}" presName="sibTrans" presStyleCnt="0"/>
      <dgm:spPr/>
    </dgm:pt>
    <dgm:pt modelId="{8772095F-B427-4CFF-8F5C-F54DCC86C5E7}" type="pres">
      <dgm:prSet presAssocID="{29DA5782-366C-4855-BEF8-8D70B1016DE8}" presName="node" presStyleLbl="node1" presStyleIdx="1" presStyleCnt="5">
        <dgm:presLayoutVars>
          <dgm:bulletEnabled val="1"/>
        </dgm:presLayoutVars>
      </dgm:prSet>
      <dgm:spPr/>
    </dgm:pt>
    <dgm:pt modelId="{816715E3-0705-489E-9139-0180F813EE44}" type="pres">
      <dgm:prSet presAssocID="{B9C049FD-9A32-4346-AED7-DE27F50D3E17}" presName="sibTrans" presStyleCnt="0"/>
      <dgm:spPr/>
    </dgm:pt>
    <dgm:pt modelId="{87B5DD1E-54AE-4412-B9CD-B2F141AC3C3E}" type="pres">
      <dgm:prSet presAssocID="{608B8FAF-B21E-49DF-9E45-5ECD313967D2}" presName="node" presStyleLbl="node1" presStyleIdx="2" presStyleCnt="5">
        <dgm:presLayoutVars>
          <dgm:bulletEnabled val="1"/>
        </dgm:presLayoutVars>
      </dgm:prSet>
      <dgm:spPr/>
    </dgm:pt>
    <dgm:pt modelId="{33F1F9F5-D448-46A7-8630-1150ED9274BE}" type="pres">
      <dgm:prSet presAssocID="{E87B1C08-E208-44E6-A9B4-4B1861B614D0}" presName="sibTrans" presStyleCnt="0"/>
      <dgm:spPr/>
    </dgm:pt>
    <dgm:pt modelId="{94692D10-2C79-495C-8EF7-6C7D08A96F62}" type="pres">
      <dgm:prSet presAssocID="{D7EEF855-4C5E-47BA-9052-4A94D378A973}" presName="node" presStyleLbl="node1" presStyleIdx="3" presStyleCnt="5">
        <dgm:presLayoutVars>
          <dgm:bulletEnabled val="1"/>
        </dgm:presLayoutVars>
      </dgm:prSet>
      <dgm:spPr/>
    </dgm:pt>
    <dgm:pt modelId="{F0F1BFBF-2231-431B-A4C4-B23FBF3CB623}" type="pres">
      <dgm:prSet presAssocID="{A08E3B8D-7690-42F4-B47E-FCF03A87CE58}" presName="sibTrans" presStyleCnt="0"/>
      <dgm:spPr/>
    </dgm:pt>
    <dgm:pt modelId="{C504BFA1-52D2-44C0-BC3C-46765C46E24E}" type="pres">
      <dgm:prSet presAssocID="{16C245A6-5DB9-4D64-9E4E-20031EC559E1}" presName="node" presStyleLbl="node1" presStyleIdx="4" presStyleCnt="5">
        <dgm:presLayoutVars>
          <dgm:bulletEnabled val="1"/>
        </dgm:presLayoutVars>
      </dgm:prSet>
      <dgm:spPr/>
    </dgm:pt>
  </dgm:ptLst>
  <dgm:cxnLst>
    <dgm:cxn modelId="{A1C4CD19-9E9C-472E-827C-8676F29C88B1}" srcId="{B8A62248-7B4B-4F82-BF83-79E79E5B9DDA}" destId="{608B8FAF-B21E-49DF-9E45-5ECD313967D2}" srcOrd="2" destOrd="0" parTransId="{CD2AEA8A-240B-4909-9C7B-21E515FD060D}" sibTransId="{E87B1C08-E208-44E6-A9B4-4B1861B614D0}"/>
    <dgm:cxn modelId="{0617DC1C-F263-486A-A8F8-9349F908F5F8}" type="presOf" srcId="{608B8FAF-B21E-49DF-9E45-5ECD313967D2}" destId="{87B5DD1E-54AE-4412-B9CD-B2F141AC3C3E}" srcOrd="0" destOrd="0" presId="urn:microsoft.com/office/officeart/2005/8/layout/default"/>
    <dgm:cxn modelId="{4AD49A6D-7A2C-4E18-8859-F43294BBAF0A}" srcId="{B8A62248-7B4B-4F82-BF83-79E79E5B9DDA}" destId="{D7EEF855-4C5E-47BA-9052-4A94D378A973}" srcOrd="3" destOrd="0" parTransId="{D77F832E-2C67-47D4-ABEE-13C76882300C}" sibTransId="{A08E3B8D-7690-42F4-B47E-FCF03A87CE58}"/>
    <dgm:cxn modelId="{7FD5958A-32C4-48EC-AEE1-8B8D1E001DC8}" type="presOf" srcId="{16C245A6-5DB9-4D64-9E4E-20031EC559E1}" destId="{C504BFA1-52D2-44C0-BC3C-46765C46E24E}" srcOrd="0" destOrd="0" presId="urn:microsoft.com/office/officeart/2005/8/layout/default"/>
    <dgm:cxn modelId="{E6092491-DD0B-4D27-94DE-487D7C60895B}" type="presOf" srcId="{29DA5782-366C-4855-BEF8-8D70B1016DE8}" destId="{8772095F-B427-4CFF-8F5C-F54DCC86C5E7}" srcOrd="0" destOrd="0" presId="urn:microsoft.com/office/officeart/2005/8/layout/default"/>
    <dgm:cxn modelId="{C74A67A6-AB6C-471D-A216-DB6ACF211BAE}" type="presOf" srcId="{D7EEF855-4C5E-47BA-9052-4A94D378A973}" destId="{94692D10-2C79-495C-8EF7-6C7D08A96F62}" srcOrd="0" destOrd="0" presId="urn:microsoft.com/office/officeart/2005/8/layout/default"/>
    <dgm:cxn modelId="{015959AA-4E02-426C-8BBF-2A0F5B66EDCF}" srcId="{B8A62248-7B4B-4F82-BF83-79E79E5B9DDA}" destId="{F10D5699-DFD2-4AE1-92BC-D42BAF5D0D5C}" srcOrd="0" destOrd="0" parTransId="{F7C12E40-C7E9-4255-AAC0-8A68BA9202DC}" sibTransId="{CC17FFDE-949A-4048-BFEB-7343F0AF350E}"/>
    <dgm:cxn modelId="{1CCCA0B0-96EE-47E0-B58A-3B1A276D597E}" type="presOf" srcId="{B8A62248-7B4B-4F82-BF83-79E79E5B9DDA}" destId="{901E29B7-4D8E-44C6-BD3D-20AF04EC666A}" srcOrd="0" destOrd="0" presId="urn:microsoft.com/office/officeart/2005/8/layout/default"/>
    <dgm:cxn modelId="{44EDDAC1-3380-4216-B6F7-B9665557931B}" srcId="{B8A62248-7B4B-4F82-BF83-79E79E5B9DDA}" destId="{29DA5782-366C-4855-BEF8-8D70B1016DE8}" srcOrd="1" destOrd="0" parTransId="{F5D2B2DE-E788-49E5-8424-7F775FD6ACC0}" sibTransId="{B9C049FD-9A32-4346-AED7-DE27F50D3E17}"/>
    <dgm:cxn modelId="{90902ACB-9DE5-449D-AA12-A9F1E3935C62}" type="presOf" srcId="{F10D5699-DFD2-4AE1-92BC-D42BAF5D0D5C}" destId="{8CE14B22-0A65-49B5-8085-7E40E1DD8B97}" srcOrd="0" destOrd="0" presId="urn:microsoft.com/office/officeart/2005/8/layout/default"/>
    <dgm:cxn modelId="{2534CFCF-EC5B-49FD-AB96-4C5E6C5FC34D}" srcId="{B8A62248-7B4B-4F82-BF83-79E79E5B9DDA}" destId="{16C245A6-5DB9-4D64-9E4E-20031EC559E1}" srcOrd="4" destOrd="0" parTransId="{B14245A2-A416-44F9-8A6A-561DAE630A4F}" sibTransId="{C77D8475-5844-4E20-8280-174DD465DC2B}"/>
    <dgm:cxn modelId="{0B629902-0421-46A4-AE66-CCF1BB8729A0}" type="presParOf" srcId="{901E29B7-4D8E-44C6-BD3D-20AF04EC666A}" destId="{8CE14B22-0A65-49B5-8085-7E40E1DD8B97}" srcOrd="0" destOrd="0" presId="urn:microsoft.com/office/officeart/2005/8/layout/default"/>
    <dgm:cxn modelId="{939964F9-E10D-4EEF-A090-DB46B1198574}" type="presParOf" srcId="{901E29B7-4D8E-44C6-BD3D-20AF04EC666A}" destId="{184CF0CD-E430-4498-84F4-9F70382C0639}" srcOrd="1" destOrd="0" presId="urn:microsoft.com/office/officeart/2005/8/layout/default"/>
    <dgm:cxn modelId="{A398C0CF-A558-4DF2-9D6C-739B19D4CDF4}" type="presParOf" srcId="{901E29B7-4D8E-44C6-BD3D-20AF04EC666A}" destId="{8772095F-B427-4CFF-8F5C-F54DCC86C5E7}" srcOrd="2" destOrd="0" presId="urn:microsoft.com/office/officeart/2005/8/layout/default"/>
    <dgm:cxn modelId="{C911944F-B764-4537-B7EB-8EF0D3569014}" type="presParOf" srcId="{901E29B7-4D8E-44C6-BD3D-20AF04EC666A}" destId="{816715E3-0705-489E-9139-0180F813EE44}" srcOrd="3" destOrd="0" presId="urn:microsoft.com/office/officeart/2005/8/layout/default"/>
    <dgm:cxn modelId="{47D8E1E3-BD2D-44FA-A922-DE31C1911290}" type="presParOf" srcId="{901E29B7-4D8E-44C6-BD3D-20AF04EC666A}" destId="{87B5DD1E-54AE-4412-B9CD-B2F141AC3C3E}" srcOrd="4" destOrd="0" presId="urn:microsoft.com/office/officeart/2005/8/layout/default"/>
    <dgm:cxn modelId="{B6E56CCF-5A99-4A35-8A09-8F6E60AF441F}" type="presParOf" srcId="{901E29B7-4D8E-44C6-BD3D-20AF04EC666A}" destId="{33F1F9F5-D448-46A7-8630-1150ED9274BE}" srcOrd="5" destOrd="0" presId="urn:microsoft.com/office/officeart/2005/8/layout/default"/>
    <dgm:cxn modelId="{1217C1D8-7B5A-4213-9D67-CC69CC423CF9}" type="presParOf" srcId="{901E29B7-4D8E-44C6-BD3D-20AF04EC666A}" destId="{94692D10-2C79-495C-8EF7-6C7D08A96F62}" srcOrd="6" destOrd="0" presId="urn:microsoft.com/office/officeart/2005/8/layout/default"/>
    <dgm:cxn modelId="{C6C4F8EA-5E15-4910-A0B4-EDC97B63CF8A}" type="presParOf" srcId="{901E29B7-4D8E-44C6-BD3D-20AF04EC666A}" destId="{F0F1BFBF-2231-431B-A4C4-B23FBF3CB623}" srcOrd="7" destOrd="0" presId="urn:microsoft.com/office/officeart/2005/8/layout/default"/>
    <dgm:cxn modelId="{41A60E89-0EF1-4C0F-83B4-F4E0E73FDBE4}" type="presParOf" srcId="{901E29B7-4D8E-44C6-BD3D-20AF04EC666A}" destId="{C504BFA1-52D2-44C0-BC3C-46765C46E24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0DFCD-067F-43C8-9AD0-3BF10B95CC5F}">
      <dsp:nvSpPr>
        <dsp:cNvPr id="0" name=""/>
        <dsp:cNvSpPr/>
      </dsp:nvSpPr>
      <dsp:spPr>
        <a:xfrm>
          <a:off x="6338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INTRODUCCIÓN</a:t>
          </a:r>
          <a:endParaRPr lang="en-GB" sz="1600" kern="1200">
            <a:latin typeface="Century Gothic"/>
          </a:endParaRPr>
        </a:p>
      </dsp:txBody>
      <dsp:txXfrm>
        <a:off x="6338" y="1444603"/>
        <a:ext cx="1981395" cy="1426604"/>
      </dsp:txXfrm>
    </dsp:sp>
    <dsp:sp modelId="{1B0DE56C-9AEE-4CDF-8067-D44AA15B27E1}">
      <dsp:nvSpPr>
        <dsp:cNvPr id="0" name=""/>
        <dsp:cNvSpPr/>
      </dsp:nvSpPr>
      <dsp:spPr>
        <a:xfrm>
          <a:off x="6338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01</a:t>
          </a:r>
        </a:p>
      </dsp:txBody>
      <dsp:txXfrm>
        <a:off x="6338" y="493533"/>
        <a:ext cx="1981395" cy="951069"/>
      </dsp:txXfrm>
    </dsp:sp>
    <dsp:sp modelId="{B511DBC3-1FEE-4E49-9513-A9C65316A309}">
      <dsp:nvSpPr>
        <dsp:cNvPr id="0" name=""/>
        <dsp:cNvSpPr/>
      </dsp:nvSpPr>
      <dsp:spPr>
        <a:xfrm>
          <a:off x="2146245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ESTADO DEL ARTE</a:t>
          </a:r>
        </a:p>
      </dsp:txBody>
      <dsp:txXfrm>
        <a:off x="2146245" y="1444603"/>
        <a:ext cx="1981395" cy="1426604"/>
      </dsp:txXfrm>
    </dsp:sp>
    <dsp:sp modelId="{2688D194-E924-444F-A3E3-1D00041EED81}">
      <dsp:nvSpPr>
        <dsp:cNvPr id="0" name=""/>
        <dsp:cNvSpPr/>
      </dsp:nvSpPr>
      <dsp:spPr>
        <a:xfrm>
          <a:off x="2146245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02</a:t>
          </a:r>
        </a:p>
      </dsp:txBody>
      <dsp:txXfrm>
        <a:off x="2146245" y="493533"/>
        <a:ext cx="1981395" cy="951069"/>
      </dsp:txXfrm>
    </dsp:sp>
    <dsp:sp modelId="{F07A43FD-B282-49B9-99A6-13442A3CF39B}">
      <dsp:nvSpPr>
        <dsp:cNvPr id="0" name=""/>
        <dsp:cNvSpPr/>
      </dsp:nvSpPr>
      <dsp:spPr>
        <a:xfrm>
          <a:off x="4286152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DISEÑO Y DESARROLLO</a:t>
          </a:r>
        </a:p>
      </dsp:txBody>
      <dsp:txXfrm>
        <a:off x="4286152" y="1444603"/>
        <a:ext cx="1981395" cy="1426604"/>
      </dsp:txXfrm>
    </dsp:sp>
    <dsp:sp modelId="{522E98E3-E6FC-493F-BC6A-0C2255A87562}">
      <dsp:nvSpPr>
        <dsp:cNvPr id="0" name=""/>
        <dsp:cNvSpPr/>
      </dsp:nvSpPr>
      <dsp:spPr>
        <a:xfrm>
          <a:off x="4286152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03</a:t>
          </a:r>
        </a:p>
      </dsp:txBody>
      <dsp:txXfrm>
        <a:off x="4286152" y="493533"/>
        <a:ext cx="1981395" cy="951069"/>
      </dsp:txXfrm>
    </dsp:sp>
    <dsp:sp modelId="{928586DE-A460-4226-9ACC-225C4072AB8F}">
      <dsp:nvSpPr>
        <dsp:cNvPr id="0" name=""/>
        <dsp:cNvSpPr/>
      </dsp:nvSpPr>
      <dsp:spPr>
        <a:xfrm>
          <a:off x="6426059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EXPERIMENTOS Y RESULTADOS</a:t>
          </a:r>
        </a:p>
      </dsp:txBody>
      <dsp:txXfrm>
        <a:off x="6426059" y="1444603"/>
        <a:ext cx="1981395" cy="1426604"/>
      </dsp:txXfrm>
    </dsp:sp>
    <dsp:sp modelId="{77C6595A-02E9-4A48-94D4-9D174B643AB5}">
      <dsp:nvSpPr>
        <dsp:cNvPr id="0" name=""/>
        <dsp:cNvSpPr/>
      </dsp:nvSpPr>
      <dsp:spPr>
        <a:xfrm>
          <a:off x="6426059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04</a:t>
          </a:r>
        </a:p>
      </dsp:txBody>
      <dsp:txXfrm>
        <a:off x="6426059" y="493533"/>
        <a:ext cx="1981395" cy="951069"/>
      </dsp:txXfrm>
    </dsp:sp>
    <dsp:sp modelId="{55CC1774-C7CC-4F5B-AD23-56E2DED819D1}">
      <dsp:nvSpPr>
        <dsp:cNvPr id="0" name=""/>
        <dsp:cNvSpPr/>
      </dsp:nvSpPr>
      <dsp:spPr>
        <a:xfrm>
          <a:off x="8565966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CONCLUSIONES</a:t>
          </a:r>
        </a:p>
      </dsp:txBody>
      <dsp:txXfrm>
        <a:off x="8565966" y="1444603"/>
        <a:ext cx="1981395" cy="1426604"/>
      </dsp:txXfrm>
    </dsp:sp>
    <dsp:sp modelId="{06930569-BFCF-4E2E-A489-2E63014F7B0C}">
      <dsp:nvSpPr>
        <dsp:cNvPr id="0" name=""/>
        <dsp:cNvSpPr/>
      </dsp:nvSpPr>
      <dsp:spPr>
        <a:xfrm>
          <a:off x="8565966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05</a:t>
          </a:r>
        </a:p>
      </dsp:txBody>
      <dsp:txXfrm>
        <a:off x="8565966" y="493533"/>
        <a:ext cx="1981395" cy="9510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0DFCD-067F-43C8-9AD0-3BF10B95CC5F}">
      <dsp:nvSpPr>
        <dsp:cNvPr id="0" name=""/>
        <dsp:cNvSpPr/>
      </dsp:nvSpPr>
      <dsp:spPr>
        <a:xfrm>
          <a:off x="6338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INTRODUCCIÓN</a:t>
          </a:r>
          <a:endParaRPr lang="en-GB" sz="1600" kern="1200">
            <a:latin typeface="Century Gothic"/>
          </a:endParaRPr>
        </a:p>
      </dsp:txBody>
      <dsp:txXfrm>
        <a:off x="6338" y="1444603"/>
        <a:ext cx="1981395" cy="1426604"/>
      </dsp:txXfrm>
    </dsp:sp>
    <dsp:sp modelId="{1B0DE56C-9AEE-4CDF-8067-D44AA15B27E1}">
      <dsp:nvSpPr>
        <dsp:cNvPr id="0" name=""/>
        <dsp:cNvSpPr/>
      </dsp:nvSpPr>
      <dsp:spPr>
        <a:xfrm>
          <a:off x="6338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01</a:t>
          </a:r>
        </a:p>
      </dsp:txBody>
      <dsp:txXfrm>
        <a:off x="6338" y="493533"/>
        <a:ext cx="1981395" cy="951069"/>
      </dsp:txXfrm>
    </dsp:sp>
    <dsp:sp modelId="{B511DBC3-1FEE-4E49-9513-A9C65316A309}">
      <dsp:nvSpPr>
        <dsp:cNvPr id="0" name=""/>
        <dsp:cNvSpPr/>
      </dsp:nvSpPr>
      <dsp:spPr>
        <a:xfrm>
          <a:off x="2146245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ESTADO DEL ARTE</a:t>
          </a:r>
        </a:p>
      </dsp:txBody>
      <dsp:txXfrm>
        <a:off x="2146245" y="1444603"/>
        <a:ext cx="1981395" cy="1426604"/>
      </dsp:txXfrm>
    </dsp:sp>
    <dsp:sp modelId="{2688D194-E924-444F-A3E3-1D00041EED81}">
      <dsp:nvSpPr>
        <dsp:cNvPr id="0" name=""/>
        <dsp:cNvSpPr/>
      </dsp:nvSpPr>
      <dsp:spPr>
        <a:xfrm>
          <a:off x="2146245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02</a:t>
          </a:r>
        </a:p>
      </dsp:txBody>
      <dsp:txXfrm>
        <a:off x="2146245" y="493533"/>
        <a:ext cx="1981395" cy="951069"/>
      </dsp:txXfrm>
    </dsp:sp>
    <dsp:sp modelId="{F07A43FD-B282-49B9-99A6-13442A3CF39B}">
      <dsp:nvSpPr>
        <dsp:cNvPr id="0" name=""/>
        <dsp:cNvSpPr/>
      </dsp:nvSpPr>
      <dsp:spPr>
        <a:xfrm>
          <a:off x="4286152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DISEÑO Y DESARROLLO</a:t>
          </a:r>
        </a:p>
      </dsp:txBody>
      <dsp:txXfrm>
        <a:off x="4286152" y="1444603"/>
        <a:ext cx="1981395" cy="1426604"/>
      </dsp:txXfrm>
    </dsp:sp>
    <dsp:sp modelId="{522E98E3-E6FC-493F-BC6A-0C2255A87562}">
      <dsp:nvSpPr>
        <dsp:cNvPr id="0" name=""/>
        <dsp:cNvSpPr/>
      </dsp:nvSpPr>
      <dsp:spPr>
        <a:xfrm>
          <a:off x="4286152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03</a:t>
          </a:r>
        </a:p>
      </dsp:txBody>
      <dsp:txXfrm>
        <a:off x="4286152" y="493533"/>
        <a:ext cx="1981395" cy="951069"/>
      </dsp:txXfrm>
    </dsp:sp>
    <dsp:sp modelId="{928586DE-A460-4226-9ACC-225C4072AB8F}">
      <dsp:nvSpPr>
        <dsp:cNvPr id="0" name=""/>
        <dsp:cNvSpPr/>
      </dsp:nvSpPr>
      <dsp:spPr>
        <a:xfrm>
          <a:off x="6426059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EXPERIMENTOS Y RESULTADOS</a:t>
          </a:r>
        </a:p>
      </dsp:txBody>
      <dsp:txXfrm>
        <a:off x="6426059" y="1444603"/>
        <a:ext cx="1981395" cy="1426604"/>
      </dsp:txXfrm>
    </dsp:sp>
    <dsp:sp modelId="{77C6595A-02E9-4A48-94D4-9D174B643AB5}">
      <dsp:nvSpPr>
        <dsp:cNvPr id="0" name=""/>
        <dsp:cNvSpPr/>
      </dsp:nvSpPr>
      <dsp:spPr>
        <a:xfrm>
          <a:off x="6426059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04</a:t>
          </a:r>
        </a:p>
      </dsp:txBody>
      <dsp:txXfrm>
        <a:off x="6426059" y="493533"/>
        <a:ext cx="1981395" cy="951069"/>
      </dsp:txXfrm>
    </dsp:sp>
    <dsp:sp modelId="{55CC1774-C7CC-4F5B-AD23-56E2DED819D1}">
      <dsp:nvSpPr>
        <dsp:cNvPr id="0" name=""/>
        <dsp:cNvSpPr/>
      </dsp:nvSpPr>
      <dsp:spPr>
        <a:xfrm>
          <a:off x="8565966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CONCLUSIONES</a:t>
          </a:r>
        </a:p>
      </dsp:txBody>
      <dsp:txXfrm>
        <a:off x="8565966" y="1444603"/>
        <a:ext cx="1981395" cy="1426604"/>
      </dsp:txXfrm>
    </dsp:sp>
    <dsp:sp modelId="{06930569-BFCF-4E2E-A489-2E63014F7B0C}">
      <dsp:nvSpPr>
        <dsp:cNvPr id="0" name=""/>
        <dsp:cNvSpPr/>
      </dsp:nvSpPr>
      <dsp:spPr>
        <a:xfrm>
          <a:off x="8565966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05</a:t>
          </a:r>
        </a:p>
      </dsp:txBody>
      <dsp:txXfrm>
        <a:off x="8565966" y="493533"/>
        <a:ext cx="1981395" cy="9510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86A86-42E6-4C50-8481-FF7B159337BF}">
      <dsp:nvSpPr>
        <dsp:cNvPr id="0" name=""/>
        <dsp:cNvSpPr/>
      </dsp:nvSpPr>
      <dsp:spPr>
        <a:xfrm>
          <a:off x="0" y="780061"/>
          <a:ext cx="10553700" cy="260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084" tIns="749808" rIns="819084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Predicción</a:t>
          </a:r>
          <a:r>
            <a:rPr lang="en-GB" sz="3600" kern="1200" dirty="0"/>
            <a:t> de </a:t>
          </a:r>
          <a:r>
            <a:rPr lang="en-GB" sz="3600" kern="1200" dirty="0" err="1"/>
            <a:t>facturación</a:t>
          </a:r>
          <a:r>
            <a:rPr lang="en-GB" sz="3600" kern="1200" dirty="0"/>
            <a:t> </a:t>
          </a:r>
          <a:r>
            <a:rPr lang="en-GB" sz="3600" kern="1200" dirty="0" err="1"/>
            <a:t>electrónica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600" kern="1200" dirty="0" err="1"/>
            <a:t>Predicción</a:t>
          </a:r>
          <a:r>
            <a:rPr lang="en-GB" sz="3600" kern="1200" dirty="0"/>
            <a:t> del canal por el que se ha </a:t>
          </a:r>
          <a:r>
            <a:rPr lang="en-GB" sz="3600" kern="1200" dirty="0" err="1"/>
            <a:t>realizado</a:t>
          </a:r>
          <a:r>
            <a:rPr lang="en-GB" sz="3600" kern="1200" dirty="0"/>
            <a:t> una </a:t>
          </a:r>
          <a:r>
            <a:rPr lang="en-GB" sz="3600" kern="1200" dirty="0" err="1"/>
            <a:t>reclamación</a:t>
          </a:r>
          <a:endParaRPr lang="en-GB" sz="3600" kern="1200" dirty="0"/>
        </a:p>
      </dsp:txBody>
      <dsp:txXfrm>
        <a:off x="0" y="780061"/>
        <a:ext cx="10553700" cy="2608200"/>
      </dsp:txXfrm>
    </dsp:sp>
    <dsp:sp modelId="{9D1C7DF5-07B8-427C-B7FB-23277AF45F9F}">
      <dsp:nvSpPr>
        <dsp:cNvPr id="0" name=""/>
        <dsp:cNvSpPr/>
      </dsp:nvSpPr>
      <dsp:spPr>
        <a:xfrm>
          <a:off x="527685" y="248701"/>
          <a:ext cx="7387590" cy="1062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233" tIns="0" rIns="27923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Casos</a:t>
          </a:r>
          <a:r>
            <a:rPr lang="en-GB" sz="3600" kern="1200" dirty="0"/>
            <a:t> de </a:t>
          </a:r>
          <a:r>
            <a:rPr lang="en-GB" sz="3600" kern="1200" dirty="0" err="1"/>
            <a:t>uso</a:t>
          </a:r>
        </a:p>
      </dsp:txBody>
      <dsp:txXfrm>
        <a:off x="579563" y="300579"/>
        <a:ext cx="7283834" cy="958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86A86-42E6-4C50-8481-FF7B159337BF}">
      <dsp:nvSpPr>
        <dsp:cNvPr id="0" name=""/>
        <dsp:cNvSpPr/>
      </dsp:nvSpPr>
      <dsp:spPr>
        <a:xfrm>
          <a:off x="0" y="543292"/>
          <a:ext cx="10573404" cy="374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614" tIns="458216" rIns="82061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1" kern="1200" dirty="0"/>
            <a:t>Linear Support Vector Machine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Exactitud</a:t>
          </a:r>
          <a:r>
            <a:rPr lang="en-GB" sz="2200" kern="1200" dirty="0"/>
            <a:t> (ACC): 0.86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Error de </a:t>
          </a:r>
          <a:r>
            <a:rPr lang="en-GB" sz="2200" kern="1200" dirty="0" err="1"/>
            <a:t>clasificación</a:t>
          </a:r>
          <a:r>
            <a:rPr lang="en-GB" sz="2200" kern="1200" dirty="0"/>
            <a:t>(ERR): 0.14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Tasa</a:t>
          </a:r>
          <a:r>
            <a:rPr lang="en-GB" sz="2200" kern="1200" dirty="0"/>
            <a:t> de </a:t>
          </a:r>
          <a:r>
            <a:rPr lang="en-GB" sz="2200" kern="1200" dirty="0" err="1"/>
            <a:t>verdaderos</a:t>
          </a:r>
          <a:r>
            <a:rPr lang="en-GB" sz="2200" kern="1200" dirty="0"/>
            <a:t> </a:t>
          </a:r>
          <a:r>
            <a:rPr lang="en-GB" sz="2200" kern="1200" dirty="0" err="1"/>
            <a:t>positivos</a:t>
          </a:r>
          <a:r>
            <a:rPr lang="en-GB" sz="2200" kern="1200" dirty="0"/>
            <a:t> o </a:t>
          </a:r>
          <a:r>
            <a:rPr lang="en-GB" sz="2200" kern="1200" dirty="0" err="1"/>
            <a:t>sensibilidad</a:t>
          </a:r>
          <a:r>
            <a:rPr lang="en-GB" sz="2200" kern="1200" dirty="0"/>
            <a:t> (TPR | REC): 0.88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Tasa</a:t>
          </a:r>
          <a:r>
            <a:rPr lang="en-GB" sz="2200" kern="1200" dirty="0"/>
            <a:t> de </a:t>
          </a:r>
          <a:r>
            <a:rPr lang="en-GB" sz="2200" kern="1200" dirty="0" err="1"/>
            <a:t>verdaderos</a:t>
          </a:r>
          <a:r>
            <a:rPr lang="en-GB" sz="2200" kern="1200" dirty="0"/>
            <a:t> </a:t>
          </a:r>
          <a:r>
            <a:rPr lang="en-GB" sz="2200" kern="1200" dirty="0" err="1"/>
            <a:t>negativos</a:t>
          </a:r>
          <a:r>
            <a:rPr lang="en-GB" sz="2200" kern="1200" dirty="0"/>
            <a:t> (FPR): 0.15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Precisión</a:t>
          </a:r>
          <a:r>
            <a:rPr lang="en-GB" sz="2200" kern="1200" dirty="0"/>
            <a:t> (PRE): 0.85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Especificidad</a:t>
          </a:r>
          <a:r>
            <a:rPr lang="en-GB" sz="2200" kern="1200" dirty="0"/>
            <a:t>(SPE): 0.85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F1: 0.86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 err="1"/>
            <a:t>Área</a:t>
          </a:r>
          <a:r>
            <a:rPr lang="en-GB" sz="2200" kern="1200" dirty="0"/>
            <a:t> bajo la </a:t>
          </a:r>
          <a:r>
            <a:rPr lang="en-GB" sz="2200" kern="1200" dirty="0" err="1"/>
            <a:t>curva</a:t>
          </a:r>
          <a:r>
            <a:rPr lang="en-GB" sz="2200" kern="1200" dirty="0"/>
            <a:t> ROC: 0.93</a:t>
          </a:r>
        </a:p>
      </dsp:txBody>
      <dsp:txXfrm>
        <a:off x="0" y="543292"/>
        <a:ext cx="10573404" cy="3742200"/>
      </dsp:txXfrm>
    </dsp:sp>
    <dsp:sp modelId="{9D1C7DF5-07B8-427C-B7FB-23277AF45F9F}">
      <dsp:nvSpPr>
        <dsp:cNvPr id="0" name=""/>
        <dsp:cNvSpPr/>
      </dsp:nvSpPr>
      <dsp:spPr>
        <a:xfrm>
          <a:off x="528670" y="218572"/>
          <a:ext cx="740138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55" tIns="0" rIns="2797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Predicción</a:t>
          </a:r>
          <a:r>
            <a:rPr lang="en-GB" sz="2200" kern="1200" dirty="0"/>
            <a:t> de </a:t>
          </a:r>
          <a:r>
            <a:rPr lang="en-GB" sz="2200" kern="1200" dirty="0" err="1"/>
            <a:t>facturación</a:t>
          </a:r>
          <a:r>
            <a:rPr lang="en-GB" sz="2200" kern="1200" dirty="0"/>
            <a:t> </a:t>
          </a:r>
          <a:r>
            <a:rPr lang="en-GB" sz="2200" kern="1200" dirty="0" err="1"/>
            <a:t>electrónica</a:t>
          </a:r>
        </a:p>
      </dsp:txBody>
      <dsp:txXfrm>
        <a:off x="560373" y="250275"/>
        <a:ext cx="7337976" cy="5860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86A86-42E6-4C50-8481-FF7B159337BF}">
      <dsp:nvSpPr>
        <dsp:cNvPr id="0" name=""/>
        <dsp:cNvSpPr/>
      </dsp:nvSpPr>
      <dsp:spPr>
        <a:xfrm>
          <a:off x="0" y="218572"/>
          <a:ext cx="10573404" cy="425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614" tIns="270764" rIns="8206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</dsp:txBody>
      <dsp:txXfrm>
        <a:off x="0" y="218572"/>
        <a:ext cx="10573404" cy="4258800"/>
      </dsp:txXfrm>
    </dsp:sp>
    <dsp:sp modelId="{9D1C7DF5-07B8-427C-B7FB-23277AF45F9F}">
      <dsp:nvSpPr>
        <dsp:cNvPr id="0" name=""/>
        <dsp:cNvSpPr/>
      </dsp:nvSpPr>
      <dsp:spPr>
        <a:xfrm>
          <a:off x="528670" y="26692"/>
          <a:ext cx="740138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55" tIns="0" rIns="2797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Predicción</a:t>
          </a:r>
          <a:r>
            <a:rPr lang="en-GB" sz="1300" kern="1200" dirty="0"/>
            <a:t> de </a:t>
          </a:r>
          <a:r>
            <a:rPr lang="en-GB" sz="1300" kern="1200" dirty="0" err="1"/>
            <a:t>facturación</a:t>
          </a:r>
          <a:r>
            <a:rPr lang="en-GB" sz="1300" kern="1200" dirty="0"/>
            <a:t> </a:t>
          </a:r>
          <a:r>
            <a:rPr lang="en-GB" sz="1300" kern="1200" dirty="0" err="1"/>
            <a:t>electrónica</a:t>
          </a:r>
        </a:p>
      </dsp:txBody>
      <dsp:txXfrm>
        <a:off x="547404" y="45426"/>
        <a:ext cx="7363914" cy="3462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86A86-42E6-4C50-8481-FF7B159337BF}">
      <dsp:nvSpPr>
        <dsp:cNvPr id="0" name=""/>
        <dsp:cNvSpPr/>
      </dsp:nvSpPr>
      <dsp:spPr>
        <a:xfrm>
          <a:off x="0" y="883312"/>
          <a:ext cx="10573404" cy="297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614" tIns="333248" rIns="8206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Gradient-boosted Tree Classifier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Exactitud</a:t>
          </a:r>
          <a:r>
            <a:rPr lang="en-GB" sz="1600" kern="1200" dirty="0"/>
            <a:t> (ACC): 0.81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Error de </a:t>
          </a:r>
          <a:r>
            <a:rPr lang="en-GB" sz="1600" kern="1200" dirty="0" err="1"/>
            <a:t>clasificació́n</a:t>
          </a:r>
          <a:r>
            <a:rPr lang="en-GB" sz="1600" kern="1200" dirty="0"/>
            <a:t> ( ERR): 0.19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Tasa</a:t>
          </a:r>
          <a:r>
            <a:rPr lang="en-GB" sz="1600" kern="1200" dirty="0"/>
            <a:t> de </a:t>
          </a:r>
          <a:r>
            <a:rPr lang="en-GB" sz="1600" kern="1200" dirty="0" err="1"/>
            <a:t>verdaderos</a:t>
          </a:r>
          <a:r>
            <a:rPr lang="en-GB" sz="1600" kern="1200" dirty="0"/>
            <a:t> </a:t>
          </a:r>
          <a:r>
            <a:rPr lang="en-GB" sz="1600" kern="1200" dirty="0" err="1"/>
            <a:t>positivos</a:t>
          </a:r>
          <a:r>
            <a:rPr lang="en-GB" sz="1600" kern="1200" dirty="0"/>
            <a:t> o </a:t>
          </a:r>
          <a:r>
            <a:rPr lang="en-GB" sz="1600" kern="1200" dirty="0" err="1"/>
            <a:t>sensibilidad</a:t>
          </a:r>
          <a:r>
            <a:rPr lang="en-GB" sz="1600" kern="1200" dirty="0"/>
            <a:t> (TPR | REC): 0.78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Tasa</a:t>
          </a:r>
          <a:r>
            <a:rPr lang="en-GB" sz="1600" kern="1200" dirty="0"/>
            <a:t> de </a:t>
          </a:r>
          <a:r>
            <a:rPr lang="en-GB" sz="1600" kern="1200" dirty="0" err="1"/>
            <a:t>verdaderos</a:t>
          </a:r>
          <a:r>
            <a:rPr lang="en-GB" sz="1600" kern="1200" dirty="0"/>
            <a:t> </a:t>
          </a:r>
          <a:r>
            <a:rPr lang="en-GB" sz="1600" kern="1200" dirty="0" err="1"/>
            <a:t>negativos</a:t>
          </a:r>
          <a:r>
            <a:rPr lang="en-GB" sz="1600" kern="1200" dirty="0"/>
            <a:t> (FPR): 0.16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Precisión</a:t>
          </a:r>
          <a:r>
            <a:rPr lang="en-GB" sz="1600" kern="1200" dirty="0"/>
            <a:t>(PRE)): 0.83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Especificidad</a:t>
          </a:r>
          <a:r>
            <a:rPr lang="en-GB" sz="1600" kern="1200" dirty="0"/>
            <a:t>(SPE): 0.84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F1: 0.80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 err="1"/>
            <a:t>Área</a:t>
          </a:r>
          <a:r>
            <a:rPr lang="en-GB" sz="1600" kern="1200" dirty="0"/>
            <a:t> bajo la </a:t>
          </a:r>
          <a:r>
            <a:rPr lang="en-GB" sz="1600" kern="1200" dirty="0" err="1"/>
            <a:t>curva</a:t>
          </a:r>
          <a:r>
            <a:rPr lang="en-GB" sz="1600" kern="1200" dirty="0"/>
            <a:t> ROC: 0.89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600" kern="1200" dirty="0"/>
        </a:p>
      </dsp:txBody>
      <dsp:txXfrm>
        <a:off x="0" y="883312"/>
        <a:ext cx="10573404" cy="2973600"/>
      </dsp:txXfrm>
    </dsp:sp>
    <dsp:sp modelId="{9D1C7DF5-07B8-427C-B7FB-23277AF45F9F}">
      <dsp:nvSpPr>
        <dsp:cNvPr id="0" name=""/>
        <dsp:cNvSpPr/>
      </dsp:nvSpPr>
      <dsp:spPr>
        <a:xfrm>
          <a:off x="528670" y="647152"/>
          <a:ext cx="7401382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55" tIns="0" rIns="2797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Predicción</a:t>
          </a:r>
          <a:r>
            <a:rPr lang="en-GB" sz="1600" kern="1200" dirty="0"/>
            <a:t> del canal por el que se ha </a:t>
          </a:r>
          <a:r>
            <a:rPr lang="en-GB" sz="1600" kern="1200" dirty="0" err="1"/>
            <a:t>realizado</a:t>
          </a:r>
          <a:r>
            <a:rPr lang="en-GB" sz="1600" kern="1200" dirty="0"/>
            <a:t> una </a:t>
          </a:r>
          <a:r>
            <a:rPr lang="en-GB" sz="1600" kern="1200" dirty="0" err="1"/>
            <a:t>reclamación</a:t>
          </a:r>
        </a:p>
      </dsp:txBody>
      <dsp:txXfrm>
        <a:off x="551727" y="670209"/>
        <a:ext cx="7355268" cy="4262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86A86-42E6-4C50-8481-FF7B159337BF}">
      <dsp:nvSpPr>
        <dsp:cNvPr id="0" name=""/>
        <dsp:cNvSpPr/>
      </dsp:nvSpPr>
      <dsp:spPr>
        <a:xfrm>
          <a:off x="0" y="218572"/>
          <a:ext cx="10573404" cy="425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614" tIns="270764" rIns="82061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300" kern="1200" dirty="0"/>
        </a:p>
      </dsp:txBody>
      <dsp:txXfrm>
        <a:off x="0" y="218572"/>
        <a:ext cx="10573404" cy="4258800"/>
      </dsp:txXfrm>
    </dsp:sp>
    <dsp:sp modelId="{9D1C7DF5-07B8-427C-B7FB-23277AF45F9F}">
      <dsp:nvSpPr>
        <dsp:cNvPr id="0" name=""/>
        <dsp:cNvSpPr/>
      </dsp:nvSpPr>
      <dsp:spPr>
        <a:xfrm>
          <a:off x="528670" y="26692"/>
          <a:ext cx="7401382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755" tIns="0" rIns="2797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 err="1"/>
            <a:t>Predicción</a:t>
          </a:r>
          <a:r>
            <a:rPr lang="en-GB" sz="1300" kern="1200" dirty="0"/>
            <a:t> del canal por el que se ha </a:t>
          </a:r>
          <a:r>
            <a:rPr lang="en-GB" sz="1300" kern="1200" dirty="0" err="1"/>
            <a:t>realizado</a:t>
          </a:r>
          <a:r>
            <a:rPr lang="en-GB" sz="1300" kern="1200" dirty="0"/>
            <a:t> una </a:t>
          </a:r>
          <a:r>
            <a:rPr lang="en-GB" sz="1300" kern="1200" dirty="0" err="1"/>
            <a:t>reclamación</a:t>
          </a:r>
        </a:p>
      </dsp:txBody>
      <dsp:txXfrm>
        <a:off x="547404" y="45426"/>
        <a:ext cx="7363914" cy="34629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03819-86B6-40E7-9EB3-F86687F01B9D}">
      <dsp:nvSpPr>
        <dsp:cNvPr id="0" name=""/>
        <dsp:cNvSpPr/>
      </dsp:nvSpPr>
      <dsp:spPr>
        <a:xfrm>
          <a:off x="6093" y="972072"/>
          <a:ext cx="1692817" cy="1692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Jefe de Proyecto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Coste: 150€/h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Horas: 60 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/>
            <a:t>Total: 9.000 €</a:t>
          </a:r>
        </a:p>
      </dsp:txBody>
      <dsp:txXfrm>
        <a:off x="254000" y="1219979"/>
        <a:ext cx="1197003" cy="1197003"/>
      </dsp:txXfrm>
    </dsp:sp>
    <dsp:sp modelId="{36E0551F-2A3D-474B-94B4-78E480CC214A}">
      <dsp:nvSpPr>
        <dsp:cNvPr id="0" name=""/>
        <dsp:cNvSpPr/>
      </dsp:nvSpPr>
      <dsp:spPr>
        <a:xfrm>
          <a:off x="1836367" y="1327564"/>
          <a:ext cx="981834" cy="981834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1966509" y="1703017"/>
        <a:ext cx="721550" cy="230928"/>
      </dsp:txXfrm>
    </dsp:sp>
    <dsp:sp modelId="{D2D5E3EF-E387-4494-ABFF-4769F181FE25}">
      <dsp:nvSpPr>
        <dsp:cNvPr id="0" name=""/>
        <dsp:cNvSpPr/>
      </dsp:nvSpPr>
      <dsp:spPr>
        <a:xfrm>
          <a:off x="2955658" y="972072"/>
          <a:ext cx="1692817" cy="1692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 err="1"/>
            <a:t>Científico</a:t>
          </a:r>
          <a:r>
            <a:rPr lang="en-GB" sz="1600" b="1" kern="1200" dirty="0"/>
            <a:t> de </a:t>
          </a:r>
          <a:r>
            <a:rPr lang="en-GB" sz="1600" b="1" kern="1200" dirty="0" err="1"/>
            <a:t>Datos</a:t>
          </a:r>
          <a:endParaRPr lang="en-GB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Coste:100€/h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Horas:600h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/>
            <a:t>Total: 60.000€</a:t>
          </a:r>
        </a:p>
      </dsp:txBody>
      <dsp:txXfrm>
        <a:off x="3203565" y="1219979"/>
        <a:ext cx="1197003" cy="1197003"/>
      </dsp:txXfrm>
    </dsp:sp>
    <dsp:sp modelId="{1537A91A-F48F-4164-8C90-54F44F818739}">
      <dsp:nvSpPr>
        <dsp:cNvPr id="0" name=""/>
        <dsp:cNvSpPr/>
      </dsp:nvSpPr>
      <dsp:spPr>
        <a:xfrm>
          <a:off x="4785932" y="1327564"/>
          <a:ext cx="981834" cy="981834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916074" y="1703017"/>
        <a:ext cx="721550" cy="230928"/>
      </dsp:txXfrm>
    </dsp:sp>
    <dsp:sp modelId="{5FFC6CED-F132-4B30-B26D-1F78DE6F0D86}">
      <dsp:nvSpPr>
        <dsp:cNvPr id="0" name=""/>
        <dsp:cNvSpPr/>
      </dsp:nvSpPr>
      <dsp:spPr>
        <a:xfrm>
          <a:off x="5905223" y="972072"/>
          <a:ext cx="1692817" cy="1692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HDInsight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Coste: 3€/h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Horas: 2.000h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/>
            <a:t>Total: 6.000€</a:t>
          </a:r>
        </a:p>
      </dsp:txBody>
      <dsp:txXfrm>
        <a:off x="6153130" y="1219979"/>
        <a:ext cx="1197003" cy="1197003"/>
      </dsp:txXfrm>
    </dsp:sp>
    <dsp:sp modelId="{26F3B5D5-D8E8-4282-A6F6-52B50B86F989}">
      <dsp:nvSpPr>
        <dsp:cNvPr id="0" name=""/>
        <dsp:cNvSpPr/>
      </dsp:nvSpPr>
      <dsp:spPr>
        <a:xfrm>
          <a:off x="7735498" y="1327564"/>
          <a:ext cx="981834" cy="981834"/>
        </a:xfrm>
        <a:prstGeom prst="mathEqual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7865640" y="1529822"/>
        <a:ext cx="721550" cy="577318"/>
      </dsp:txXfrm>
    </dsp:sp>
    <dsp:sp modelId="{BAB3A0E0-088B-4516-8932-C56AC071188C}">
      <dsp:nvSpPr>
        <dsp:cNvPr id="0" name=""/>
        <dsp:cNvSpPr/>
      </dsp:nvSpPr>
      <dsp:spPr>
        <a:xfrm>
          <a:off x="8854789" y="972072"/>
          <a:ext cx="1692817" cy="1692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75.000€</a:t>
          </a:r>
        </a:p>
      </dsp:txBody>
      <dsp:txXfrm>
        <a:off x="9102696" y="1219979"/>
        <a:ext cx="1197003" cy="11970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0DFCD-067F-43C8-9AD0-3BF10B95CC5F}">
      <dsp:nvSpPr>
        <dsp:cNvPr id="0" name=""/>
        <dsp:cNvSpPr/>
      </dsp:nvSpPr>
      <dsp:spPr>
        <a:xfrm>
          <a:off x="6338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INTRODUCCIÓN</a:t>
          </a:r>
          <a:endParaRPr lang="en-GB" sz="1600" kern="1200">
            <a:latin typeface="Century Gothic"/>
          </a:endParaRPr>
        </a:p>
      </dsp:txBody>
      <dsp:txXfrm>
        <a:off x="6338" y="1444603"/>
        <a:ext cx="1981395" cy="1426604"/>
      </dsp:txXfrm>
    </dsp:sp>
    <dsp:sp modelId="{1B0DE56C-9AEE-4CDF-8067-D44AA15B27E1}">
      <dsp:nvSpPr>
        <dsp:cNvPr id="0" name=""/>
        <dsp:cNvSpPr/>
      </dsp:nvSpPr>
      <dsp:spPr>
        <a:xfrm>
          <a:off x="6338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01</a:t>
          </a:r>
        </a:p>
      </dsp:txBody>
      <dsp:txXfrm>
        <a:off x="6338" y="493533"/>
        <a:ext cx="1981395" cy="951069"/>
      </dsp:txXfrm>
    </dsp:sp>
    <dsp:sp modelId="{B511DBC3-1FEE-4E49-9513-A9C65316A309}">
      <dsp:nvSpPr>
        <dsp:cNvPr id="0" name=""/>
        <dsp:cNvSpPr/>
      </dsp:nvSpPr>
      <dsp:spPr>
        <a:xfrm>
          <a:off x="2146245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ESTADO DEL ARTE</a:t>
          </a:r>
        </a:p>
      </dsp:txBody>
      <dsp:txXfrm>
        <a:off x="2146245" y="1444603"/>
        <a:ext cx="1981395" cy="1426604"/>
      </dsp:txXfrm>
    </dsp:sp>
    <dsp:sp modelId="{2688D194-E924-444F-A3E3-1D00041EED81}">
      <dsp:nvSpPr>
        <dsp:cNvPr id="0" name=""/>
        <dsp:cNvSpPr/>
      </dsp:nvSpPr>
      <dsp:spPr>
        <a:xfrm>
          <a:off x="2146245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02</a:t>
          </a:r>
        </a:p>
      </dsp:txBody>
      <dsp:txXfrm>
        <a:off x="2146245" y="493533"/>
        <a:ext cx="1981395" cy="951069"/>
      </dsp:txXfrm>
    </dsp:sp>
    <dsp:sp modelId="{F07A43FD-B282-49B9-99A6-13442A3CF39B}">
      <dsp:nvSpPr>
        <dsp:cNvPr id="0" name=""/>
        <dsp:cNvSpPr/>
      </dsp:nvSpPr>
      <dsp:spPr>
        <a:xfrm>
          <a:off x="4286152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DISEÑO Y DESARROLLO</a:t>
          </a:r>
        </a:p>
      </dsp:txBody>
      <dsp:txXfrm>
        <a:off x="4286152" y="1444603"/>
        <a:ext cx="1981395" cy="1426604"/>
      </dsp:txXfrm>
    </dsp:sp>
    <dsp:sp modelId="{522E98E3-E6FC-493F-BC6A-0C2255A87562}">
      <dsp:nvSpPr>
        <dsp:cNvPr id="0" name=""/>
        <dsp:cNvSpPr/>
      </dsp:nvSpPr>
      <dsp:spPr>
        <a:xfrm>
          <a:off x="4286152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03</a:t>
          </a:r>
        </a:p>
      </dsp:txBody>
      <dsp:txXfrm>
        <a:off x="4286152" y="493533"/>
        <a:ext cx="1981395" cy="951069"/>
      </dsp:txXfrm>
    </dsp:sp>
    <dsp:sp modelId="{928586DE-A460-4226-9ACC-225C4072AB8F}">
      <dsp:nvSpPr>
        <dsp:cNvPr id="0" name=""/>
        <dsp:cNvSpPr/>
      </dsp:nvSpPr>
      <dsp:spPr>
        <a:xfrm>
          <a:off x="6426059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EXPERIMENTOS Y RESULTADOS</a:t>
          </a:r>
        </a:p>
      </dsp:txBody>
      <dsp:txXfrm>
        <a:off x="6426059" y="1444603"/>
        <a:ext cx="1981395" cy="1426604"/>
      </dsp:txXfrm>
    </dsp:sp>
    <dsp:sp modelId="{77C6595A-02E9-4A48-94D4-9D174B643AB5}">
      <dsp:nvSpPr>
        <dsp:cNvPr id="0" name=""/>
        <dsp:cNvSpPr/>
      </dsp:nvSpPr>
      <dsp:spPr>
        <a:xfrm>
          <a:off x="6426059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04</a:t>
          </a:r>
        </a:p>
      </dsp:txBody>
      <dsp:txXfrm>
        <a:off x="6426059" y="493533"/>
        <a:ext cx="1981395" cy="951069"/>
      </dsp:txXfrm>
    </dsp:sp>
    <dsp:sp modelId="{55CC1774-C7CC-4F5B-AD23-56E2DED819D1}">
      <dsp:nvSpPr>
        <dsp:cNvPr id="0" name=""/>
        <dsp:cNvSpPr/>
      </dsp:nvSpPr>
      <dsp:spPr>
        <a:xfrm>
          <a:off x="8565966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CONCLUSIONES</a:t>
          </a:r>
        </a:p>
      </dsp:txBody>
      <dsp:txXfrm>
        <a:off x="8565966" y="1444603"/>
        <a:ext cx="1981395" cy="1426604"/>
      </dsp:txXfrm>
    </dsp:sp>
    <dsp:sp modelId="{06930569-BFCF-4E2E-A489-2E63014F7B0C}">
      <dsp:nvSpPr>
        <dsp:cNvPr id="0" name=""/>
        <dsp:cNvSpPr/>
      </dsp:nvSpPr>
      <dsp:spPr>
        <a:xfrm>
          <a:off x="8565966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05</a:t>
          </a:r>
        </a:p>
      </dsp:txBody>
      <dsp:txXfrm>
        <a:off x="8565966" y="493533"/>
        <a:ext cx="1981395" cy="9510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66752-EA0A-48D7-AEED-200341B2BB21}">
      <dsp:nvSpPr>
        <dsp:cNvPr id="0" name=""/>
        <dsp:cNvSpPr/>
      </dsp:nvSpPr>
      <dsp:spPr>
        <a:xfrm>
          <a:off x="0" y="22305"/>
          <a:ext cx="10554574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Ciclo </a:t>
          </a:r>
          <a:r>
            <a:rPr lang="en-GB" sz="2000" kern="1200" dirty="0" err="1"/>
            <a:t>completo</a:t>
          </a:r>
          <a:r>
            <a:rPr lang="en-GB" sz="2000" kern="1200" dirty="0"/>
            <a:t> de un </a:t>
          </a:r>
          <a:r>
            <a:rPr lang="en-GB" sz="2000" kern="1200" dirty="0" err="1"/>
            <a:t>proyecto</a:t>
          </a:r>
          <a:r>
            <a:rPr lang="en-GB" sz="2000" kern="1200" dirty="0"/>
            <a:t> </a:t>
          </a:r>
          <a:r>
            <a:rPr lang="en-GB" sz="2000" kern="1200" dirty="0" err="1"/>
            <a:t>analítico</a:t>
          </a:r>
          <a:r>
            <a:rPr lang="en-GB" sz="2000" kern="1200" dirty="0"/>
            <a:t> de Big Data</a:t>
          </a:r>
          <a:endParaRPr lang="en-US" sz="2000" kern="1200" dirty="0"/>
        </a:p>
      </dsp:txBody>
      <dsp:txXfrm>
        <a:off x="23417" y="45722"/>
        <a:ext cx="10507740" cy="432866"/>
      </dsp:txXfrm>
    </dsp:sp>
    <dsp:sp modelId="{63CB5DD4-FB6C-41DA-8757-3959EC817698}">
      <dsp:nvSpPr>
        <dsp:cNvPr id="0" name=""/>
        <dsp:cNvSpPr/>
      </dsp:nvSpPr>
      <dsp:spPr>
        <a:xfrm>
          <a:off x="0" y="502005"/>
          <a:ext cx="10554574" cy="53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Dos </a:t>
          </a:r>
          <a:r>
            <a:rPr lang="en-GB" sz="1600" kern="1200" dirty="0" err="1"/>
            <a:t>casos</a:t>
          </a:r>
          <a:r>
            <a:rPr lang="en-GB" sz="1600" kern="1200" dirty="0"/>
            <a:t> de </a:t>
          </a:r>
          <a:r>
            <a:rPr lang="en-GB" sz="1600" kern="1200" dirty="0" err="1"/>
            <a:t>uso</a:t>
          </a:r>
          <a:endParaRPr lang="en-US" sz="1600" kern="1200" dirty="0" err="1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 err="1"/>
            <a:t>Datos</a:t>
          </a:r>
          <a:r>
            <a:rPr lang="en-GB" sz="1600" kern="1200" dirty="0"/>
            <a:t> </a:t>
          </a:r>
          <a:r>
            <a:rPr lang="en-GB" sz="1600" kern="1200" dirty="0" err="1"/>
            <a:t>reales</a:t>
          </a:r>
          <a:r>
            <a:rPr lang="en-GB" sz="1600" kern="1200" dirty="0"/>
            <a:t> de la </a:t>
          </a:r>
          <a:r>
            <a:rPr lang="en-GB" sz="1600" kern="1200" dirty="0" err="1"/>
            <a:t>empresa</a:t>
          </a:r>
          <a:endParaRPr lang="en-US" sz="1600" kern="1200" dirty="0" err="1"/>
        </a:p>
      </dsp:txBody>
      <dsp:txXfrm>
        <a:off x="0" y="502005"/>
        <a:ext cx="10554574" cy="538200"/>
      </dsp:txXfrm>
    </dsp:sp>
    <dsp:sp modelId="{970D4F81-BF5C-45C2-AFD9-790F712DA718}">
      <dsp:nvSpPr>
        <dsp:cNvPr id="0" name=""/>
        <dsp:cNvSpPr/>
      </dsp:nvSpPr>
      <dsp:spPr>
        <a:xfrm>
          <a:off x="0" y="1040205"/>
          <a:ext cx="10554574" cy="479700"/>
        </a:xfrm>
        <a:prstGeom prst="roundRect">
          <a:avLst/>
        </a:prstGeom>
        <a:solidFill>
          <a:schemeClr val="accent2">
            <a:hueOff val="-1939188"/>
            <a:satOff val="-4386"/>
            <a:lumOff val="-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entury Gothic" panose="020B0502020202020204"/>
            </a:rPr>
            <a:t>Máster Ciencia de Datos</a:t>
          </a:r>
          <a:endParaRPr lang="en-US" sz="2000" kern="1200" dirty="0">
            <a:latin typeface="Century Gothic" panose="020B0502020202020204"/>
          </a:endParaRPr>
        </a:p>
      </dsp:txBody>
      <dsp:txXfrm>
        <a:off x="23417" y="1063622"/>
        <a:ext cx="10507740" cy="432866"/>
      </dsp:txXfrm>
    </dsp:sp>
    <dsp:sp modelId="{E6F01C98-F5C2-478C-AB98-91B0B3A19F6C}">
      <dsp:nvSpPr>
        <dsp:cNvPr id="0" name=""/>
        <dsp:cNvSpPr/>
      </dsp:nvSpPr>
      <dsp:spPr>
        <a:xfrm>
          <a:off x="0" y="1519905"/>
          <a:ext cx="10554574" cy="53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>
              <a:latin typeface="Century Gothic" panose="020B0502020202020204"/>
            </a:rPr>
            <a:t>Aplicado conceptos vistos en otras asignaturas</a:t>
          </a:r>
          <a:endParaRPr lang="en-GB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>
              <a:latin typeface="Century Gothic" panose="020B0502020202020204"/>
            </a:rPr>
            <a:t>Ampliación de conocimientos</a:t>
          </a:r>
        </a:p>
      </dsp:txBody>
      <dsp:txXfrm>
        <a:off x="0" y="1519905"/>
        <a:ext cx="10554574" cy="538200"/>
      </dsp:txXfrm>
    </dsp:sp>
    <dsp:sp modelId="{F681DEE5-4D8C-4E38-88D9-F2D697E2D7C2}">
      <dsp:nvSpPr>
        <dsp:cNvPr id="0" name=""/>
        <dsp:cNvSpPr/>
      </dsp:nvSpPr>
      <dsp:spPr>
        <a:xfrm>
          <a:off x="0" y="2058105"/>
          <a:ext cx="10554574" cy="479700"/>
        </a:xfrm>
        <a:prstGeom prst="round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Otras</a:t>
          </a:r>
          <a:r>
            <a:rPr lang="en-GB" sz="2000" kern="1200" dirty="0"/>
            <a:t> </a:t>
          </a:r>
          <a:r>
            <a:rPr lang="en-GB" sz="2000" kern="1200" dirty="0" err="1"/>
            <a:t>habilidades</a:t>
          </a:r>
        </a:p>
      </dsp:txBody>
      <dsp:txXfrm>
        <a:off x="23417" y="2081522"/>
        <a:ext cx="10507740" cy="432866"/>
      </dsp:txXfrm>
    </dsp:sp>
    <dsp:sp modelId="{2CA30FAC-653C-4334-B09F-435708789FB1}">
      <dsp:nvSpPr>
        <dsp:cNvPr id="0" name=""/>
        <dsp:cNvSpPr/>
      </dsp:nvSpPr>
      <dsp:spPr>
        <a:xfrm>
          <a:off x="0" y="2537805"/>
          <a:ext cx="1055457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Machine Learning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Agile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LaTeX</a:t>
          </a:r>
        </a:p>
      </dsp:txBody>
      <dsp:txXfrm>
        <a:off x="0" y="2537805"/>
        <a:ext cx="10554574" cy="10764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66752-EA0A-48D7-AEED-200341B2BB21}">
      <dsp:nvSpPr>
        <dsp:cNvPr id="0" name=""/>
        <dsp:cNvSpPr/>
      </dsp:nvSpPr>
      <dsp:spPr>
        <a:xfrm>
          <a:off x="0" y="7905"/>
          <a:ext cx="10554574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 err="1"/>
            <a:t>Líneas</a:t>
          </a:r>
          <a:r>
            <a:rPr lang="en-GB" sz="3600" kern="1200" dirty="0"/>
            <a:t> de </a:t>
          </a:r>
          <a:r>
            <a:rPr lang="en-GB" sz="3600" kern="1200" dirty="0" err="1"/>
            <a:t>trabajo</a:t>
          </a:r>
          <a:r>
            <a:rPr lang="en-GB" sz="3600" kern="1200" dirty="0"/>
            <a:t> </a:t>
          </a:r>
          <a:r>
            <a:rPr lang="en-GB" sz="3600" kern="1200" dirty="0" err="1"/>
            <a:t>futuras</a:t>
          </a:r>
        </a:p>
      </dsp:txBody>
      <dsp:txXfrm>
        <a:off x="42151" y="50056"/>
        <a:ext cx="10470272" cy="779158"/>
      </dsp:txXfrm>
    </dsp:sp>
    <dsp:sp modelId="{63CB5DD4-FB6C-41DA-8757-3959EC817698}">
      <dsp:nvSpPr>
        <dsp:cNvPr id="0" name=""/>
        <dsp:cNvSpPr/>
      </dsp:nvSpPr>
      <dsp:spPr>
        <a:xfrm>
          <a:off x="0" y="871365"/>
          <a:ext cx="10554574" cy="27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108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800" kern="1200" dirty="0">
            <a:latin typeface="Century Gothic" panose="020B0502020202020204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Otros </a:t>
          </a:r>
          <a:r>
            <a:rPr lang="en-GB" sz="2800" kern="1200">
              <a:latin typeface="Century Gothic" panose="020B0502020202020204"/>
            </a:rPr>
            <a:t>modelos predictivos para otras clases</a:t>
          </a:r>
          <a:endParaRPr lang="en-US" sz="2800" kern="120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Utilizar otros modelos de Machine Learning </a:t>
          </a:r>
          <a:endParaRPr lang="en-US" sz="2800" kern="1200" dirty="0" err="1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800" kern="1200" dirty="0"/>
            <a:t>Desplegar por completo el proceso en el entorno Azure HDInsight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800" kern="1200" dirty="0"/>
        </a:p>
      </dsp:txBody>
      <dsp:txXfrm>
        <a:off x="0" y="871365"/>
        <a:ext cx="10554574" cy="2757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B4F94-7A99-46DC-88DC-7CBC2799E6EA}">
      <dsp:nvSpPr>
        <dsp:cNvPr id="0" name=""/>
        <dsp:cNvSpPr/>
      </dsp:nvSpPr>
      <dsp:spPr>
        <a:xfrm>
          <a:off x="2006" y="717058"/>
          <a:ext cx="3100595" cy="124023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Más </a:t>
          </a:r>
          <a:r>
            <a:rPr lang="en-GB" sz="2400" kern="1200" dirty="0" err="1"/>
            <a:t>clientes</a:t>
          </a:r>
          <a:endParaRPr lang="en-US" sz="2400" kern="1200" dirty="0"/>
        </a:p>
      </dsp:txBody>
      <dsp:txXfrm>
        <a:off x="622125" y="717058"/>
        <a:ext cx="1860357" cy="1240238"/>
      </dsp:txXfrm>
    </dsp:sp>
    <dsp:sp modelId="{BFBBC54C-7C1D-4739-B15A-4A15F16F579F}">
      <dsp:nvSpPr>
        <dsp:cNvPr id="0" name=""/>
        <dsp:cNvSpPr/>
      </dsp:nvSpPr>
      <dsp:spPr>
        <a:xfrm>
          <a:off x="2699524" y="822478"/>
          <a:ext cx="2573494" cy="1029397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Países</a:t>
          </a:r>
          <a:endParaRPr lang="en-US" sz="1400" kern="1200" dirty="0" err="1"/>
        </a:p>
      </dsp:txBody>
      <dsp:txXfrm>
        <a:off x="3214223" y="822478"/>
        <a:ext cx="1544097" cy="1029397"/>
      </dsp:txXfrm>
    </dsp:sp>
    <dsp:sp modelId="{9F83B636-E95A-46B8-8CFA-EF94C29A0730}">
      <dsp:nvSpPr>
        <dsp:cNvPr id="0" name=""/>
        <dsp:cNvSpPr/>
      </dsp:nvSpPr>
      <dsp:spPr>
        <a:xfrm>
          <a:off x="4912729" y="822478"/>
          <a:ext cx="2573494" cy="1029397"/>
        </a:xfrm>
        <a:prstGeom prst="chevron">
          <a:avLst/>
        </a:prstGeom>
        <a:solidFill>
          <a:schemeClr val="accent4">
            <a:tint val="40000"/>
            <a:alpha val="90000"/>
            <a:hueOff val="-287859"/>
            <a:satOff val="-173"/>
            <a:lumOff val="7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287859"/>
              <a:satOff val="-173"/>
              <a:lumOff val="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Idiomas</a:t>
          </a:r>
        </a:p>
      </dsp:txBody>
      <dsp:txXfrm>
        <a:off x="5427428" y="822478"/>
        <a:ext cx="1544097" cy="1029397"/>
      </dsp:txXfrm>
    </dsp:sp>
    <dsp:sp modelId="{9D81ED1A-8830-4EF9-99E7-E23016AF0315}">
      <dsp:nvSpPr>
        <dsp:cNvPr id="0" name=""/>
        <dsp:cNvSpPr/>
      </dsp:nvSpPr>
      <dsp:spPr>
        <a:xfrm>
          <a:off x="2006" y="2130929"/>
          <a:ext cx="3100595" cy="1240238"/>
        </a:xfrm>
        <a:prstGeom prst="chevron">
          <a:avLst/>
        </a:prstGeom>
        <a:solidFill>
          <a:schemeClr val="accent4">
            <a:hueOff val="-830078"/>
            <a:satOff val="-670"/>
            <a:lumOff val="1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Más </a:t>
          </a:r>
          <a:r>
            <a:rPr lang="en-GB" sz="2400" kern="1200" dirty="0" err="1"/>
            <a:t>canales</a:t>
          </a:r>
          <a:endParaRPr lang="en-GB" sz="2400" kern="1200" dirty="0"/>
        </a:p>
      </dsp:txBody>
      <dsp:txXfrm>
        <a:off x="622125" y="2130929"/>
        <a:ext cx="1860357" cy="1240238"/>
      </dsp:txXfrm>
    </dsp:sp>
    <dsp:sp modelId="{61BB96AB-E24D-42FA-A8B7-7A9B80BC35C9}">
      <dsp:nvSpPr>
        <dsp:cNvPr id="0" name=""/>
        <dsp:cNvSpPr/>
      </dsp:nvSpPr>
      <dsp:spPr>
        <a:xfrm>
          <a:off x="2699524" y="2236349"/>
          <a:ext cx="2573494" cy="1029397"/>
        </a:xfrm>
        <a:prstGeom prst="chevron">
          <a:avLst/>
        </a:prstGeom>
        <a:solidFill>
          <a:schemeClr val="accent4">
            <a:tint val="40000"/>
            <a:alpha val="90000"/>
            <a:hueOff val="-575719"/>
            <a:satOff val="-346"/>
            <a:lumOff val="147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575719"/>
              <a:satOff val="-346"/>
              <a:lumOff val="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Mismas</a:t>
          </a:r>
          <a:r>
            <a:rPr lang="en-GB" sz="1400" kern="1200" dirty="0"/>
            <a:t> </a:t>
          </a:r>
          <a:r>
            <a:rPr lang="en-GB" sz="1400" kern="1200" dirty="0" err="1"/>
            <a:t>operaciones</a:t>
          </a:r>
          <a:endParaRPr lang="en-GB" sz="1400" kern="1200" dirty="0"/>
        </a:p>
      </dsp:txBody>
      <dsp:txXfrm>
        <a:off x="3214223" y="2236349"/>
        <a:ext cx="1544097" cy="1029397"/>
      </dsp:txXfrm>
    </dsp:sp>
    <dsp:sp modelId="{2403E261-B86B-49F2-8720-BC311FB0AE2C}">
      <dsp:nvSpPr>
        <dsp:cNvPr id="0" name=""/>
        <dsp:cNvSpPr/>
      </dsp:nvSpPr>
      <dsp:spPr>
        <a:xfrm>
          <a:off x="4912729" y="2236349"/>
          <a:ext cx="2573494" cy="1029397"/>
        </a:xfrm>
        <a:prstGeom prst="chevron">
          <a:avLst/>
        </a:prstGeom>
        <a:solidFill>
          <a:schemeClr val="accent4">
            <a:tint val="40000"/>
            <a:alpha val="90000"/>
            <a:hueOff val="-863578"/>
            <a:satOff val="-518"/>
            <a:lumOff val="22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863578"/>
              <a:satOff val="-518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Costes</a:t>
          </a:r>
          <a:r>
            <a:rPr lang="en-GB" sz="1400" kern="1200" dirty="0"/>
            <a:t> </a:t>
          </a:r>
          <a:r>
            <a:rPr lang="en-GB" sz="1400" kern="1200" dirty="0" err="1"/>
            <a:t>distintos</a:t>
          </a:r>
          <a:endParaRPr lang="en-GB" sz="1400" kern="1200" dirty="0"/>
        </a:p>
      </dsp:txBody>
      <dsp:txXfrm>
        <a:off x="5427428" y="2236349"/>
        <a:ext cx="1544097" cy="1029397"/>
      </dsp:txXfrm>
    </dsp:sp>
    <dsp:sp modelId="{E5E8C22B-75AC-4B87-BA1E-C02578214798}">
      <dsp:nvSpPr>
        <dsp:cNvPr id="0" name=""/>
        <dsp:cNvSpPr/>
      </dsp:nvSpPr>
      <dsp:spPr>
        <a:xfrm>
          <a:off x="2006" y="3544800"/>
          <a:ext cx="3100595" cy="1240238"/>
        </a:xfrm>
        <a:prstGeom prst="chevron">
          <a:avLst/>
        </a:prstGeom>
        <a:solidFill>
          <a:schemeClr val="accent4">
            <a:hueOff val="-1660156"/>
            <a:satOff val="-1340"/>
            <a:lumOff val="27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Más </a:t>
          </a:r>
          <a:r>
            <a:rPr lang="en-GB" sz="2400" kern="1200" dirty="0" err="1"/>
            <a:t>datos</a:t>
          </a:r>
        </a:p>
      </dsp:txBody>
      <dsp:txXfrm>
        <a:off x="622125" y="3544800"/>
        <a:ext cx="1860357" cy="1240238"/>
      </dsp:txXfrm>
    </dsp:sp>
    <dsp:sp modelId="{1AFAF05D-B5CC-49AE-9F3A-D1DA48FA1D29}">
      <dsp:nvSpPr>
        <dsp:cNvPr id="0" name=""/>
        <dsp:cNvSpPr/>
      </dsp:nvSpPr>
      <dsp:spPr>
        <a:xfrm>
          <a:off x="2699524" y="3650221"/>
          <a:ext cx="2573494" cy="1029397"/>
        </a:xfrm>
        <a:prstGeom prst="chevron">
          <a:avLst/>
        </a:prstGeom>
        <a:solidFill>
          <a:schemeClr val="accent4">
            <a:tint val="40000"/>
            <a:alpha val="90000"/>
            <a:hueOff val="-1151438"/>
            <a:satOff val="-691"/>
            <a:lumOff val="294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151438"/>
              <a:satOff val="-691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Almacenamiento</a:t>
          </a:r>
          <a:r>
            <a:rPr lang="en-GB" sz="1400" kern="1200" dirty="0"/>
            <a:t> </a:t>
          </a:r>
          <a:r>
            <a:rPr lang="en-GB" sz="1400" kern="1200" dirty="0" err="1"/>
            <a:t>información</a:t>
          </a:r>
        </a:p>
      </dsp:txBody>
      <dsp:txXfrm>
        <a:off x="3214223" y="3650221"/>
        <a:ext cx="1544097" cy="1029397"/>
      </dsp:txXfrm>
    </dsp:sp>
    <dsp:sp modelId="{C18BA2BC-9765-47D3-895F-D6E41D9B9AE9}">
      <dsp:nvSpPr>
        <dsp:cNvPr id="0" name=""/>
        <dsp:cNvSpPr/>
      </dsp:nvSpPr>
      <dsp:spPr>
        <a:xfrm>
          <a:off x="4912729" y="3650221"/>
          <a:ext cx="2573494" cy="1029397"/>
        </a:xfrm>
        <a:prstGeom prst="chevron">
          <a:avLst/>
        </a:prstGeom>
        <a:solidFill>
          <a:schemeClr val="accent4">
            <a:tint val="40000"/>
            <a:alpha val="90000"/>
            <a:hueOff val="-1439297"/>
            <a:satOff val="-864"/>
            <a:lumOff val="367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439297"/>
              <a:satOff val="-864"/>
              <a:lumOff val="3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Integración</a:t>
          </a:r>
        </a:p>
      </dsp:txBody>
      <dsp:txXfrm>
        <a:off x="5427428" y="3650221"/>
        <a:ext cx="1544097" cy="1029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3D86D-E4E7-4C13-9F86-168DC7C8681A}">
      <dsp:nvSpPr>
        <dsp:cNvPr id="0" name=""/>
        <dsp:cNvSpPr/>
      </dsp:nvSpPr>
      <dsp:spPr>
        <a:xfrm>
          <a:off x="3914" y="1561877"/>
          <a:ext cx="3422806" cy="342280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8368" tIns="17780" rIns="1883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Mejorar la experiencia </a:t>
          </a:r>
          <a:br>
            <a:rPr lang="en-GB" sz="1400" kern="1200" dirty="0">
              <a:latin typeface="Century Gothic" panose="020B0502020202020204"/>
            </a:rPr>
          </a:br>
          <a:r>
            <a:rPr lang="en-GB" sz="1400" kern="1200" dirty="0"/>
            <a:t>de usuario</a:t>
          </a:r>
          <a:endParaRPr lang="en-US" sz="1400" kern="1200" dirty="0"/>
        </a:p>
      </dsp:txBody>
      <dsp:txXfrm>
        <a:off x="505172" y="2063135"/>
        <a:ext cx="2420290" cy="2420290"/>
      </dsp:txXfrm>
    </dsp:sp>
    <dsp:sp modelId="{A8E9D71E-7AE2-4213-AC35-2424E5485665}">
      <dsp:nvSpPr>
        <dsp:cNvPr id="0" name=""/>
        <dsp:cNvSpPr/>
      </dsp:nvSpPr>
      <dsp:spPr>
        <a:xfrm>
          <a:off x="2742159" y="1561877"/>
          <a:ext cx="3422806" cy="3422806"/>
        </a:xfrm>
        <a:prstGeom prst="ellipse">
          <a:avLst/>
        </a:prstGeom>
        <a:solidFill>
          <a:schemeClr val="accent3">
            <a:alpha val="50000"/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8368" tIns="17780" rIns="1883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Reducir el coste de los canales más caros</a:t>
          </a:r>
        </a:p>
      </dsp:txBody>
      <dsp:txXfrm>
        <a:off x="3243417" y="2063135"/>
        <a:ext cx="2420290" cy="2420290"/>
      </dsp:txXfrm>
    </dsp:sp>
    <dsp:sp modelId="{ABA8AB56-BDF3-4604-8A16-94B7CC2B149D}">
      <dsp:nvSpPr>
        <dsp:cNvPr id="0" name=""/>
        <dsp:cNvSpPr/>
      </dsp:nvSpPr>
      <dsp:spPr>
        <a:xfrm>
          <a:off x="5480405" y="1561877"/>
          <a:ext cx="3422806" cy="3422806"/>
        </a:xfrm>
        <a:prstGeom prst="ellipse">
          <a:avLst/>
        </a:prstGeom>
        <a:solidFill>
          <a:schemeClr val="accent3">
            <a:alpha val="50000"/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8368" tIns="17780" rIns="1883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Obtener una mejor analítica global</a:t>
          </a:r>
        </a:p>
      </dsp:txBody>
      <dsp:txXfrm>
        <a:off x="5981663" y="2063135"/>
        <a:ext cx="2420290" cy="2420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0DFCD-067F-43C8-9AD0-3BF10B95CC5F}">
      <dsp:nvSpPr>
        <dsp:cNvPr id="0" name=""/>
        <dsp:cNvSpPr/>
      </dsp:nvSpPr>
      <dsp:spPr>
        <a:xfrm>
          <a:off x="6338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INTRODUCCIÓN</a:t>
          </a:r>
          <a:endParaRPr lang="en-GB" sz="1600" kern="1200">
            <a:latin typeface="Century Gothic"/>
          </a:endParaRPr>
        </a:p>
      </dsp:txBody>
      <dsp:txXfrm>
        <a:off x="6338" y="1444603"/>
        <a:ext cx="1981395" cy="1426604"/>
      </dsp:txXfrm>
    </dsp:sp>
    <dsp:sp modelId="{1B0DE56C-9AEE-4CDF-8067-D44AA15B27E1}">
      <dsp:nvSpPr>
        <dsp:cNvPr id="0" name=""/>
        <dsp:cNvSpPr/>
      </dsp:nvSpPr>
      <dsp:spPr>
        <a:xfrm>
          <a:off x="6338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01</a:t>
          </a:r>
        </a:p>
      </dsp:txBody>
      <dsp:txXfrm>
        <a:off x="6338" y="493533"/>
        <a:ext cx="1981395" cy="951069"/>
      </dsp:txXfrm>
    </dsp:sp>
    <dsp:sp modelId="{B511DBC3-1FEE-4E49-9513-A9C65316A309}">
      <dsp:nvSpPr>
        <dsp:cNvPr id="0" name=""/>
        <dsp:cNvSpPr/>
      </dsp:nvSpPr>
      <dsp:spPr>
        <a:xfrm>
          <a:off x="2146245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ESTADO DEL ARTE</a:t>
          </a:r>
        </a:p>
      </dsp:txBody>
      <dsp:txXfrm>
        <a:off x="2146245" y="1444603"/>
        <a:ext cx="1981395" cy="1426604"/>
      </dsp:txXfrm>
    </dsp:sp>
    <dsp:sp modelId="{2688D194-E924-444F-A3E3-1D00041EED81}">
      <dsp:nvSpPr>
        <dsp:cNvPr id="0" name=""/>
        <dsp:cNvSpPr/>
      </dsp:nvSpPr>
      <dsp:spPr>
        <a:xfrm>
          <a:off x="2146245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02</a:t>
          </a:r>
        </a:p>
      </dsp:txBody>
      <dsp:txXfrm>
        <a:off x="2146245" y="493533"/>
        <a:ext cx="1981395" cy="951069"/>
      </dsp:txXfrm>
    </dsp:sp>
    <dsp:sp modelId="{F07A43FD-B282-49B9-99A6-13442A3CF39B}">
      <dsp:nvSpPr>
        <dsp:cNvPr id="0" name=""/>
        <dsp:cNvSpPr/>
      </dsp:nvSpPr>
      <dsp:spPr>
        <a:xfrm>
          <a:off x="4286152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DISEÑO Y DESARROLLO</a:t>
          </a:r>
        </a:p>
      </dsp:txBody>
      <dsp:txXfrm>
        <a:off x="4286152" y="1444603"/>
        <a:ext cx="1981395" cy="1426604"/>
      </dsp:txXfrm>
    </dsp:sp>
    <dsp:sp modelId="{522E98E3-E6FC-493F-BC6A-0C2255A87562}">
      <dsp:nvSpPr>
        <dsp:cNvPr id="0" name=""/>
        <dsp:cNvSpPr/>
      </dsp:nvSpPr>
      <dsp:spPr>
        <a:xfrm>
          <a:off x="4286152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03</a:t>
          </a:r>
        </a:p>
      </dsp:txBody>
      <dsp:txXfrm>
        <a:off x="4286152" y="493533"/>
        <a:ext cx="1981395" cy="951069"/>
      </dsp:txXfrm>
    </dsp:sp>
    <dsp:sp modelId="{928586DE-A460-4226-9ACC-225C4072AB8F}">
      <dsp:nvSpPr>
        <dsp:cNvPr id="0" name=""/>
        <dsp:cNvSpPr/>
      </dsp:nvSpPr>
      <dsp:spPr>
        <a:xfrm>
          <a:off x="6426059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EXPERIMENTOS Y RESULTADOS</a:t>
          </a:r>
        </a:p>
      </dsp:txBody>
      <dsp:txXfrm>
        <a:off x="6426059" y="1444603"/>
        <a:ext cx="1981395" cy="1426604"/>
      </dsp:txXfrm>
    </dsp:sp>
    <dsp:sp modelId="{77C6595A-02E9-4A48-94D4-9D174B643AB5}">
      <dsp:nvSpPr>
        <dsp:cNvPr id="0" name=""/>
        <dsp:cNvSpPr/>
      </dsp:nvSpPr>
      <dsp:spPr>
        <a:xfrm>
          <a:off x="6426059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04</a:t>
          </a:r>
        </a:p>
      </dsp:txBody>
      <dsp:txXfrm>
        <a:off x="6426059" y="493533"/>
        <a:ext cx="1981395" cy="951069"/>
      </dsp:txXfrm>
    </dsp:sp>
    <dsp:sp modelId="{55CC1774-C7CC-4F5B-AD23-56E2DED819D1}">
      <dsp:nvSpPr>
        <dsp:cNvPr id="0" name=""/>
        <dsp:cNvSpPr/>
      </dsp:nvSpPr>
      <dsp:spPr>
        <a:xfrm>
          <a:off x="8565966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CONCLUSIONES</a:t>
          </a:r>
        </a:p>
      </dsp:txBody>
      <dsp:txXfrm>
        <a:off x="8565966" y="1444603"/>
        <a:ext cx="1981395" cy="1426604"/>
      </dsp:txXfrm>
    </dsp:sp>
    <dsp:sp modelId="{06930569-BFCF-4E2E-A489-2E63014F7B0C}">
      <dsp:nvSpPr>
        <dsp:cNvPr id="0" name=""/>
        <dsp:cNvSpPr/>
      </dsp:nvSpPr>
      <dsp:spPr>
        <a:xfrm>
          <a:off x="8565966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05</a:t>
          </a:r>
        </a:p>
      </dsp:txBody>
      <dsp:txXfrm>
        <a:off x="8565966" y="493533"/>
        <a:ext cx="1981395" cy="951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DD29C-4A6E-438F-A85C-ED2DDC175C0F}">
      <dsp:nvSpPr>
        <dsp:cNvPr id="0" name=""/>
        <dsp:cNvSpPr/>
      </dsp:nvSpPr>
      <dsp:spPr>
        <a:xfrm>
          <a:off x="0" y="338823"/>
          <a:ext cx="5701862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2528" tIns="312420" rIns="442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Conjunto de </a:t>
          </a:r>
          <a:r>
            <a:rPr lang="en-GB" sz="1500" kern="1200" dirty="0" err="1"/>
            <a:t>estrategias</a:t>
          </a:r>
          <a:r>
            <a:rPr lang="en-GB" sz="1500" kern="1200" dirty="0"/>
            <a:t>, </a:t>
          </a:r>
          <a:r>
            <a:rPr lang="en-GB" sz="1500" kern="1200"/>
            <a:t>tecnologías</a:t>
          </a:r>
          <a:r>
            <a:rPr lang="en-GB" sz="1500" kern="1200" dirty="0"/>
            <a:t> y </a:t>
          </a:r>
          <a:r>
            <a:rPr lang="en-GB" sz="1500" kern="1200" dirty="0" err="1"/>
            <a:t>sistemas</a:t>
          </a:r>
          <a:r>
            <a:rPr lang="en-GB" sz="1500" kern="1200" dirty="0"/>
            <a:t> para el </a:t>
          </a:r>
          <a:r>
            <a:rPr lang="en-GB" sz="1500" kern="1200" dirty="0" err="1"/>
            <a:t>almacenamiento</a:t>
          </a:r>
          <a:r>
            <a:rPr lang="en-GB" sz="1500" kern="1200" dirty="0"/>
            <a:t>, </a:t>
          </a:r>
          <a:r>
            <a:rPr lang="en-GB" sz="1500" kern="1200" dirty="0" err="1"/>
            <a:t>procesamiento</a:t>
          </a:r>
          <a:r>
            <a:rPr lang="en-GB" sz="1500" kern="1200" dirty="0"/>
            <a:t>, </a:t>
          </a:r>
          <a:r>
            <a:rPr lang="en-GB" sz="1500" kern="1200"/>
            <a:t>análisis</a:t>
          </a:r>
          <a:r>
            <a:rPr lang="en-GB" sz="1500" kern="1200" dirty="0"/>
            <a:t> y </a:t>
          </a:r>
          <a:r>
            <a:rPr lang="en-GB" sz="1500" kern="1200"/>
            <a:t>visualización</a:t>
          </a:r>
          <a:r>
            <a:rPr lang="en-GB" sz="1500" kern="1200" dirty="0"/>
            <a:t> de conjuntos de </a:t>
          </a:r>
          <a:r>
            <a:rPr lang="en-GB" sz="1500" kern="1200" dirty="0" err="1"/>
            <a:t>datos</a:t>
          </a:r>
          <a:r>
            <a:rPr lang="en-GB" sz="1500" kern="1200" dirty="0"/>
            <a:t> </a:t>
          </a:r>
          <a:r>
            <a:rPr lang="en-GB" sz="1500" kern="1200" dirty="0" err="1"/>
            <a:t>complejos</a:t>
          </a:r>
          <a:r>
            <a:rPr lang="en-GB" sz="1500" kern="1200" dirty="0"/>
            <a:t>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500" kern="1200" dirty="0"/>
        </a:p>
      </dsp:txBody>
      <dsp:txXfrm>
        <a:off x="0" y="338823"/>
        <a:ext cx="5701862" cy="1275750"/>
      </dsp:txXfrm>
    </dsp:sp>
    <dsp:sp modelId="{CC4C788B-1AA8-4FF9-9AB4-B0335E62498B}">
      <dsp:nvSpPr>
        <dsp:cNvPr id="0" name=""/>
        <dsp:cNvSpPr/>
      </dsp:nvSpPr>
      <dsp:spPr>
        <a:xfrm>
          <a:off x="285093" y="117423"/>
          <a:ext cx="39913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862" tIns="0" rIns="15086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Big Data</a:t>
          </a:r>
        </a:p>
      </dsp:txBody>
      <dsp:txXfrm>
        <a:off x="306709" y="139039"/>
        <a:ext cx="3948071" cy="399568"/>
      </dsp:txXfrm>
    </dsp:sp>
    <dsp:sp modelId="{15A1A314-843E-49D9-B020-AAEDA10D8683}">
      <dsp:nvSpPr>
        <dsp:cNvPr id="0" name=""/>
        <dsp:cNvSpPr/>
      </dsp:nvSpPr>
      <dsp:spPr>
        <a:xfrm>
          <a:off x="0" y="1916973"/>
          <a:ext cx="5701862" cy="1110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2528" tIns="312420" rIns="442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Infrastructure</a:t>
          </a:r>
          <a:r>
            <a:rPr lang="en-GB" sz="1500" kern="1200" dirty="0"/>
            <a:t> as a service (IaaS)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Platform as a service (PaaS)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Software as a service (SaaS) </a:t>
          </a:r>
        </a:p>
      </dsp:txBody>
      <dsp:txXfrm>
        <a:off x="0" y="1916973"/>
        <a:ext cx="5701862" cy="1110375"/>
      </dsp:txXfrm>
    </dsp:sp>
    <dsp:sp modelId="{FC0F9B3C-9CA2-4008-84AB-DD13917B1D8F}">
      <dsp:nvSpPr>
        <dsp:cNvPr id="0" name=""/>
        <dsp:cNvSpPr/>
      </dsp:nvSpPr>
      <dsp:spPr>
        <a:xfrm>
          <a:off x="285093" y="1695573"/>
          <a:ext cx="39913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862" tIns="0" rIns="15086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Cloud Computing</a:t>
          </a:r>
        </a:p>
      </dsp:txBody>
      <dsp:txXfrm>
        <a:off x="306709" y="1717189"/>
        <a:ext cx="3948071" cy="399568"/>
      </dsp:txXfrm>
    </dsp:sp>
    <dsp:sp modelId="{D6D2D233-2DF9-4386-B6EB-09BE53651A44}">
      <dsp:nvSpPr>
        <dsp:cNvPr id="0" name=""/>
        <dsp:cNvSpPr/>
      </dsp:nvSpPr>
      <dsp:spPr>
        <a:xfrm>
          <a:off x="0" y="3329748"/>
          <a:ext cx="5701862" cy="1110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2528" tIns="312420" rIns="442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Almacenamiento</a:t>
          </a:r>
          <a:r>
            <a:rPr lang="en-GB" sz="1500" kern="1200" dirty="0"/>
            <a:t> HDFS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Apache Spark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Machine Learning</a:t>
          </a:r>
        </a:p>
      </dsp:txBody>
      <dsp:txXfrm>
        <a:off x="0" y="3329748"/>
        <a:ext cx="5701862" cy="1110375"/>
      </dsp:txXfrm>
    </dsp:sp>
    <dsp:sp modelId="{796DB09C-6252-47A4-B61F-B42709D4A856}">
      <dsp:nvSpPr>
        <dsp:cNvPr id="0" name=""/>
        <dsp:cNvSpPr/>
      </dsp:nvSpPr>
      <dsp:spPr>
        <a:xfrm>
          <a:off x="285093" y="3108349"/>
          <a:ext cx="399130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862" tIns="0" rIns="15086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Hadoop</a:t>
          </a:r>
        </a:p>
      </dsp:txBody>
      <dsp:txXfrm>
        <a:off x="306709" y="3129965"/>
        <a:ext cx="3948071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06D06-9EDF-4094-90AE-E474B340D940}">
      <dsp:nvSpPr>
        <dsp:cNvPr id="0" name=""/>
        <dsp:cNvSpPr/>
      </dsp:nvSpPr>
      <dsp:spPr>
        <a:xfrm>
          <a:off x="6234" y="3452325"/>
          <a:ext cx="1732224" cy="1732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BIG DATA</a:t>
          </a:r>
        </a:p>
      </dsp:txBody>
      <dsp:txXfrm>
        <a:off x="259912" y="3706003"/>
        <a:ext cx="1224868" cy="1224868"/>
      </dsp:txXfrm>
    </dsp:sp>
    <dsp:sp modelId="{33A25AA2-CF66-4C5E-8984-122917F75386}">
      <dsp:nvSpPr>
        <dsp:cNvPr id="0" name=""/>
        <dsp:cNvSpPr/>
      </dsp:nvSpPr>
      <dsp:spPr>
        <a:xfrm>
          <a:off x="1879116" y="3816092"/>
          <a:ext cx="1004690" cy="1004690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012288" y="4200285"/>
        <a:ext cx="738346" cy="236304"/>
      </dsp:txXfrm>
    </dsp:sp>
    <dsp:sp modelId="{C137FA71-EF30-443F-8780-3B0CF504ECC0}">
      <dsp:nvSpPr>
        <dsp:cNvPr id="0" name=""/>
        <dsp:cNvSpPr/>
      </dsp:nvSpPr>
      <dsp:spPr>
        <a:xfrm>
          <a:off x="3024462" y="3452325"/>
          <a:ext cx="1732224" cy="17322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CLOUD COMPUTING</a:t>
          </a:r>
        </a:p>
      </dsp:txBody>
      <dsp:txXfrm>
        <a:off x="3278140" y="3706003"/>
        <a:ext cx="1224868" cy="1224868"/>
      </dsp:txXfrm>
    </dsp:sp>
    <dsp:sp modelId="{95646965-D332-4F18-843F-A8C3A411C237}">
      <dsp:nvSpPr>
        <dsp:cNvPr id="0" name=""/>
        <dsp:cNvSpPr/>
      </dsp:nvSpPr>
      <dsp:spPr>
        <a:xfrm>
          <a:off x="4897343" y="3816092"/>
          <a:ext cx="1004690" cy="1004690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030515" y="4200285"/>
        <a:ext cx="738346" cy="236304"/>
      </dsp:txXfrm>
    </dsp:sp>
    <dsp:sp modelId="{572A3B2C-14A3-4576-9F07-C692C600AF45}">
      <dsp:nvSpPr>
        <dsp:cNvPr id="0" name=""/>
        <dsp:cNvSpPr/>
      </dsp:nvSpPr>
      <dsp:spPr>
        <a:xfrm>
          <a:off x="6042690" y="3452325"/>
          <a:ext cx="1732224" cy="17322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HADOOP</a:t>
          </a:r>
        </a:p>
      </dsp:txBody>
      <dsp:txXfrm>
        <a:off x="6296368" y="3706003"/>
        <a:ext cx="1224868" cy="1224868"/>
      </dsp:txXfrm>
    </dsp:sp>
    <dsp:sp modelId="{A38E425B-4A94-41EE-B717-00A651A3CB71}">
      <dsp:nvSpPr>
        <dsp:cNvPr id="0" name=""/>
        <dsp:cNvSpPr/>
      </dsp:nvSpPr>
      <dsp:spPr>
        <a:xfrm>
          <a:off x="7915571" y="3816092"/>
          <a:ext cx="1004690" cy="1004690"/>
        </a:xfrm>
        <a:prstGeom prst="mathEqual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8048743" y="4023058"/>
        <a:ext cx="738346" cy="590758"/>
      </dsp:txXfrm>
    </dsp:sp>
    <dsp:sp modelId="{CD62E130-3472-4B7B-9FEF-7A191D7AB7E4}">
      <dsp:nvSpPr>
        <dsp:cNvPr id="0" name=""/>
        <dsp:cNvSpPr/>
      </dsp:nvSpPr>
      <dsp:spPr>
        <a:xfrm>
          <a:off x="9060918" y="3452325"/>
          <a:ext cx="1732224" cy="17322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HDInsight</a:t>
          </a:r>
        </a:p>
      </dsp:txBody>
      <dsp:txXfrm>
        <a:off x="9314596" y="3706003"/>
        <a:ext cx="1224868" cy="12248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0DFCD-067F-43C8-9AD0-3BF10B95CC5F}">
      <dsp:nvSpPr>
        <dsp:cNvPr id="0" name=""/>
        <dsp:cNvSpPr/>
      </dsp:nvSpPr>
      <dsp:spPr>
        <a:xfrm>
          <a:off x="6338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INTRODUCCIÓN</a:t>
          </a:r>
          <a:endParaRPr lang="en-GB" sz="1600" kern="1200">
            <a:latin typeface="Century Gothic"/>
          </a:endParaRPr>
        </a:p>
      </dsp:txBody>
      <dsp:txXfrm>
        <a:off x="6338" y="1444603"/>
        <a:ext cx="1981395" cy="1426604"/>
      </dsp:txXfrm>
    </dsp:sp>
    <dsp:sp modelId="{1B0DE56C-9AEE-4CDF-8067-D44AA15B27E1}">
      <dsp:nvSpPr>
        <dsp:cNvPr id="0" name=""/>
        <dsp:cNvSpPr/>
      </dsp:nvSpPr>
      <dsp:spPr>
        <a:xfrm>
          <a:off x="6338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01</a:t>
          </a:r>
        </a:p>
      </dsp:txBody>
      <dsp:txXfrm>
        <a:off x="6338" y="493533"/>
        <a:ext cx="1981395" cy="951069"/>
      </dsp:txXfrm>
    </dsp:sp>
    <dsp:sp modelId="{B511DBC3-1FEE-4E49-9513-A9C65316A309}">
      <dsp:nvSpPr>
        <dsp:cNvPr id="0" name=""/>
        <dsp:cNvSpPr/>
      </dsp:nvSpPr>
      <dsp:spPr>
        <a:xfrm>
          <a:off x="2146245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5199046"/>
                <a:satOff val="-142"/>
                <a:lumOff val="-785"/>
                <a:alphaOff val="0"/>
                <a:tint val="98000"/>
                <a:lumMod val="102000"/>
              </a:schemeClr>
              <a:schemeClr val="accent5">
                <a:hueOff val="5199046"/>
                <a:satOff val="-142"/>
                <a:lumOff val="-78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5199046"/>
              <a:satOff val="-142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ESTADO DEL ARTE</a:t>
          </a:r>
        </a:p>
      </dsp:txBody>
      <dsp:txXfrm>
        <a:off x="2146245" y="1444603"/>
        <a:ext cx="1981395" cy="1426604"/>
      </dsp:txXfrm>
    </dsp:sp>
    <dsp:sp modelId="{2688D194-E924-444F-A3E3-1D00041EED81}">
      <dsp:nvSpPr>
        <dsp:cNvPr id="0" name=""/>
        <dsp:cNvSpPr/>
      </dsp:nvSpPr>
      <dsp:spPr>
        <a:xfrm>
          <a:off x="2146245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02</a:t>
          </a:r>
        </a:p>
      </dsp:txBody>
      <dsp:txXfrm>
        <a:off x="2146245" y="493533"/>
        <a:ext cx="1981395" cy="951069"/>
      </dsp:txXfrm>
    </dsp:sp>
    <dsp:sp modelId="{F07A43FD-B282-49B9-99A6-13442A3CF39B}">
      <dsp:nvSpPr>
        <dsp:cNvPr id="0" name=""/>
        <dsp:cNvSpPr/>
      </dsp:nvSpPr>
      <dsp:spPr>
        <a:xfrm>
          <a:off x="4286152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DISEÑO Y DESARROLLO</a:t>
          </a:r>
        </a:p>
      </dsp:txBody>
      <dsp:txXfrm>
        <a:off x="4286152" y="1444603"/>
        <a:ext cx="1981395" cy="1426604"/>
      </dsp:txXfrm>
    </dsp:sp>
    <dsp:sp modelId="{522E98E3-E6FC-493F-BC6A-0C2255A87562}">
      <dsp:nvSpPr>
        <dsp:cNvPr id="0" name=""/>
        <dsp:cNvSpPr/>
      </dsp:nvSpPr>
      <dsp:spPr>
        <a:xfrm>
          <a:off x="4286152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03</a:t>
          </a:r>
        </a:p>
      </dsp:txBody>
      <dsp:txXfrm>
        <a:off x="4286152" y="493533"/>
        <a:ext cx="1981395" cy="951069"/>
      </dsp:txXfrm>
    </dsp:sp>
    <dsp:sp modelId="{928586DE-A460-4226-9ACC-225C4072AB8F}">
      <dsp:nvSpPr>
        <dsp:cNvPr id="0" name=""/>
        <dsp:cNvSpPr/>
      </dsp:nvSpPr>
      <dsp:spPr>
        <a:xfrm>
          <a:off x="6426059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5597138"/>
                <a:satOff val="-426"/>
                <a:lumOff val="-2354"/>
                <a:alphaOff val="0"/>
                <a:tint val="98000"/>
                <a:lumMod val="102000"/>
              </a:schemeClr>
              <a:schemeClr val="accent5">
                <a:hueOff val="15597138"/>
                <a:satOff val="-426"/>
                <a:lumOff val="-23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5597138"/>
              <a:satOff val="-426"/>
              <a:lumOff val="-2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EXPERIMENTOS Y RESULTADOS</a:t>
          </a:r>
        </a:p>
      </dsp:txBody>
      <dsp:txXfrm>
        <a:off x="6426059" y="1444603"/>
        <a:ext cx="1981395" cy="1426604"/>
      </dsp:txXfrm>
    </dsp:sp>
    <dsp:sp modelId="{77C6595A-02E9-4A48-94D4-9D174B643AB5}">
      <dsp:nvSpPr>
        <dsp:cNvPr id="0" name=""/>
        <dsp:cNvSpPr/>
      </dsp:nvSpPr>
      <dsp:spPr>
        <a:xfrm>
          <a:off x="6426059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04</a:t>
          </a:r>
        </a:p>
      </dsp:txBody>
      <dsp:txXfrm>
        <a:off x="6426059" y="493533"/>
        <a:ext cx="1981395" cy="951069"/>
      </dsp:txXfrm>
    </dsp:sp>
    <dsp:sp modelId="{55CC1774-C7CC-4F5B-AD23-56E2DED819D1}">
      <dsp:nvSpPr>
        <dsp:cNvPr id="0" name=""/>
        <dsp:cNvSpPr/>
      </dsp:nvSpPr>
      <dsp:spPr>
        <a:xfrm>
          <a:off x="8565966" y="493533"/>
          <a:ext cx="1981395" cy="237767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CONCLUSIONES</a:t>
          </a:r>
        </a:p>
      </dsp:txBody>
      <dsp:txXfrm>
        <a:off x="8565966" y="1444603"/>
        <a:ext cx="1981395" cy="1426604"/>
      </dsp:txXfrm>
    </dsp:sp>
    <dsp:sp modelId="{06930569-BFCF-4E2E-A489-2E63014F7B0C}">
      <dsp:nvSpPr>
        <dsp:cNvPr id="0" name=""/>
        <dsp:cNvSpPr/>
      </dsp:nvSpPr>
      <dsp:spPr>
        <a:xfrm>
          <a:off x="8565966" y="493533"/>
          <a:ext cx="1981395" cy="95106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05</a:t>
          </a:r>
        </a:p>
      </dsp:txBody>
      <dsp:txXfrm>
        <a:off x="8565966" y="493533"/>
        <a:ext cx="1981395" cy="9510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367A0-447B-4DE4-9B69-E105B77AC88E}">
      <dsp:nvSpPr>
        <dsp:cNvPr id="0" name=""/>
        <dsp:cNvSpPr/>
      </dsp:nvSpPr>
      <dsp:spPr>
        <a:xfrm>
          <a:off x="5153" y="1204448"/>
          <a:ext cx="1597483" cy="1228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Estudio</a:t>
          </a:r>
          <a:r>
            <a:rPr lang="en-GB" sz="1800" kern="1200" dirty="0"/>
            <a:t> </a:t>
          </a:r>
          <a:r>
            <a:rPr lang="en-GB" sz="1800" kern="1200" dirty="0" err="1"/>
            <a:t>preliminar</a:t>
          </a:r>
        </a:p>
      </dsp:txBody>
      <dsp:txXfrm>
        <a:off x="41122" y="1240417"/>
        <a:ext cx="1525545" cy="1156127"/>
      </dsp:txXfrm>
    </dsp:sp>
    <dsp:sp modelId="{73E862B3-B50D-43E4-9244-E30B2B9B2637}">
      <dsp:nvSpPr>
        <dsp:cNvPr id="0" name=""/>
        <dsp:cNvSpPr/>
      </dsp:nvSpPr>
      <dsp:spPr>
        <a:xfrm>
          <a:off x="1762385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62385" y="1699628"/>
        <a:ext cx="237066" cy="237706"/>
      </dsp:txXfrm>
    </dsp:sp>
    <dsp:sp modelId="{F176991A-9C78-4D5F-A297-FBDB733824EE}">
      <dsp:nvSpPr>
        <dsp:cNvPr id="0" name=""/>
        <dsp:cNvSpPr/>
      </dsp:nvSpPr>
      <dsp:spPr>
        <a:xfrm>
          <a:off x="2241630" y="1204448"/>
          <a:ext cx="1597483" cy="1228065"/>
        </a:xfrm>
        <a:prstGeom prst="roundRect">
          <a:avLst>
            <a:gd name="adj" fmla="val 10000"/>
          </a:avLst>
        </a:prstGeom>
        <a:solidFill>
          <a:schemeClr val="accent4">
            <a:hueOff val="-415039"/>
            <a:satOff val="-335"/>
            <a:lumOff val="6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Tratamiento</a:t>
          </a:r>
          <a:r>
            <a:rPr lang="en-GB" sz="1800" kern="1200" dirty="0"/>
            <a:t> de los </a:t>
          </a:r>
          <a:r>
            <a:rPr lang="en-GB" sz="1800" kern="1200" dirty="0" err="1"/>
            <a:t>datos</a:t>
          </a:r>
        </a:p>
      </dsp:txBody>
      <dsp:txXfrm>
        <a:off x="2277599" y="1240417"/>
        <a:ext cx="1525545" cy="1156127"/>
      </dsp:txXfrm>
    </dsp:sp>
    <dsp:sp modelId="{99CB3DBD-9AB1-40E7-AEFD-9351A715AC14}">
      <dsp:nvSpPr>
        <dsp:cNvPr id="0" name=""/>
        <dsp:cNvSpPr/>
      </dsp:nvSpPr>
      <dsp:spPr>
        <a:xfrm>
          <a:off x="3998862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53385"/>
            <a:satOff val="-447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98862" y="1699628"/>
        <a:ext cx="237066" cy="237706"/>
      </dsp:txXfrm>
    </dsp:sp>
    <dsp:sp modelId="{9F939BF0-4C59-40AE-AAB5-C5401748E7A4}">
      <dsp:nvSpPr>
        <dsp:cNvPr id="0" name=""/>
        <dsp:cNvSpPr/>
      </dsp:nvSpPr>
      <dsp:spPr>
        <a:xfrm>
          <a:off x="4478108" y="1204448"/>
          <a:ext cx="1597483" cy="1228065"/>
        </a:xfrm>
        <a:prstGeom prst="roundRect">
          <a:avLst>
            <a:gd name="adj" fmla="val 10000"/>
          </a:avLst>
        </a:prstGeom>
        <a:solidFill>
          <a:schemeClr val="accent4">
            <a:hueOff val="-830078"/>
            <a:satOff val="-670"/>
            <a:lumOff val="1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Exploración</a:t>
          </a:r>
          <a:r>
            <a:rPr lang="en-GB" sz="1800" kern="1200" dirty="0"/>
            <a:t> de los </a:t>
          </a:r>
          <a:r>
            <a:rPr lang="en-GB" sz="1800" kern="1200" dirty="0" err="1"/>
            <a:t>datos</a:t>
          </a:r>
        </a:p>
      </dsp:txBody>
      <dsp:txXfrm>
        <a:off x="4514077" y="1240417"/>
        <a:ext cx="1525545" cy="1156127"/>
      </dsp:txXfrm>
    </dsp:sp>
    <dsp:sp modelId="{F53CC567-0FA6-4CB5-9454-9306C20A735A}">
      <dsp:nvSpPr>
        <dsp:cNvPr id="0" name=""/>
        <dsp:cNvSpPr/>
      </dsp:nvSpPr>
      <dsp:spPr>
        <a:xfrm>
          <a:off x="6235340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06771"/>
            <a:satOff val="-893"/>
            <a:lumOff val="1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235340" y="1699628"/>
        <a:ext cx="237066" cy="237706"/>
      </dsp:txXfrm>
    </dsp:sp>
    <dsp:sp modelId="{CFF5A51C-B4BC-45F8-97DD-0AD15F89BFBA}">
      <dsp:nvSpPr>
        <dsp:cNvPr id="0" name=""/>
        <dsp:cNvSpPr/>
      </dsp:nvSpPr>
      <dsp:spPr>
        <a:xfrm>
          <a:off x="6714585" y="1204448"/>
          <a:ext cx="1597483" cy="1228065"/>
        </a:xfrm>
        <a:prstGeom prst="roundRect">
          <a:avLst>
            <a:gd name="adj" fmla="val 10000"/>
          </a:avLst>
        </a:prstGeom>
        <a:solidFill>
          <a:schemeClr val="accent4">
            <a:hueOff val="-1245117"/>
            <a:satOff val="-1005"/>
            <a:lumOff val="20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Creación</a:t>
          </a:r>
          <a:r>
            <a:rPr lang="en-GB" sz="1800" kern="1200" dirty="0"/>
            <a:t> de un </a:t>
          </a:r>
          <a:r>
            <a:rPr lang="en-GB" sz="1800" kern="1200" dirty="0" err="1"/>
            <a:t>modelo</a:t>
          </a:r>
          <a:r>
            <a:rPr lang="en-GB" sz="1800" kern="1200" dirty="0"/>
            <a:t> </a:t>
          </a:r>
          <a:r>
            <a:rPr lang="en-GB" sz="1800" kern="1200" dirty="0" err="1"/>
            <a:t>predicitivo</a:t>
          </a:r>
        </a:p>
      </dsp:txBody>
      <dsp:txXfrm>
        <a:off x="6750554" y="1240417"/>
        <a:ext cx="1525545" cy="1156127"/>
      </dsp:txXfrm>
    </dsp:sp>
    <dsp:sp modelId="{DAD59156-672E-4AC6-BE39-036ACA7B41F6}">
      <dsp:nvSpPr>
        <dsp:cNvPr id="0" name=""/>
        <dsp:cNvSpPr/>
      </dsp:nvSpPr>
      <dsp:spPr>
        <a:xfrm>
          <a:off x="8471817" y="1620393"/>
          <a:ext cx="338666" cy="396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660156"/>
            <a:satOff val="-1340"/>
            <a:lumOff val="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471817" y="1699628"/>
        <a:ext cx="237066" cy="237706"/>
      </dsp:txXfrm>
    </dsp:sp>
    <dsp:sp modelId="{4C6E4A02-B6EC-4DF8-9B5C-2B2042B6DE50}">
      <dsp:nvSpPr>
        <dsp:cNvPr id="0" name=""/>
        <dsp:cNvSpPr/>
      </dsp:nvSpPr>
      <dsp:spPr>
        <a:xfrm>
          <a:off x="8951062" y="1204448"/>
          <a:ext cx="1597483" cy="1228065"/>
        </a:xfrm>
        <a:prstGeom prst="roundRect">
          <a:avLst>
            <a:gd name="adj" fmla="val 10000"/>
          </a:avLst>
        </a:prstGeom>
        <a:solidFill>
          <a:schemeClr val="accent4">
            <a:hueOff val="-1660156"/>
            <a:satOff val="-1340"/>
            <a:lumOff val="274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Validación</a:t>
          </a:r>
          <a:r>
            <a:rPr lang="en-GB" sz="1800" kern="1200" dirty="0"/>
            <a:t> y </a:t>
          </a:r>
          <a:r>
            <a:rPr lang="en-GB" sz="1800" kern="1200" dirty="0" err="1"/>
            <a:t>visualización</a:t>
          </a:r>
          <a:r>
            <a:rPr lang="en-GB" sz="1800" kern="1200" dirty="0"/>
            <a:t> de los </a:t>
          </a:r>
          <a:r>
            <a:rPr lang="en-GB" sz="1800" kern="1200" dirty="0" err="1"/>
            <a:t>datos</a:t>
          </a:r>
        </a:p>
      </dsp:txBody>
      <dsp:txXfrm>
        <a:off x="8987031" y="1240417"/>
        <a:ext cx="1525545" cy="11561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14B22-0A65-49B5-8085-7E40E1DD8B97}">
      <dsp:nvSpPr>
        <dsp:cNvPr id="0" name=""/>
        <dsp:cNvSpPr/>
      </dsp:nvSpPr>
      <dsp:spPr>
        <a:xfrm>
          <a:off x="808017" y="3018"/>
          <a:ext cx="2793020" cy="16758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Logistic Regression </a:t>
          </a:r>
          <a:endParaRPr lang="en-US" sz="2900" kern="1200" dirty="0"/>
        </a:p>
      </dsp:txBody>
      <dsp:txXfrm>
        <a:off x="808017" y="3018"/>
        <a:ext cx="2793020" cy="1675812"/>
      </dsp:txXfrm>
    </dsp:sp>
    <dsp:sp modelId="{8772095F-B427-4CFF-8F5C-F54DCC86C5E7}">
      <dsp:nvSpPr>
        <dsp:cNvPr id="0" name=""/>
        <dsp:cNvSpPr/>
      </dsp:nvSpPr>
      <dsp:spPr>
        <a:xfrm>
          <a:off x="3880339" y="3018"/>
          <a:ext cx="2793020" cy="1675812"/>
        </a:xfrm>
        <a:prstGeom prst="rect">
          <a:avLst/>
        </a:prstGeom>
        <a:solidFill>
          <a:schemeClr val="accent3">
            <a:hueOff val="-633517"/>
            <a:satOff val="4080"/>
            <a:lumOff val="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u="none" strike="noStrike" kern="1200" cap="none" baseline="0" noProof="0" dirty="0"/>
            <a:t>Decision Tree Classifier</a:t>
          </a:r>
          <a:endParaRPr lang="en-GB" sz="2900" b="0" i="0" u="none" strike="noStrike" kern="1200" cap="none" baseline="0" noProof="0" dirty="0" err="1">
            <a:latin typeface="Century Gothic"/>
          </a:endParaRPr>
        </a:p>
      </dsp:txBody>
      <dsp:txXfrm>
        <a:off x="3880339" y="3018"/>
        <a:ext cx="2793020" cy="1675812"/>
      </dsp:txXfrm>
    </dsp:sp>
    <dsp:sp modelId="{87B5DD1E-54AE-4412-B9CD-B2F141AC3C3E}">
      <dsp:nvSpPr>
        <dsp:cNvPr id="0" name=""/>
        <dsp:cNvSpPr/>
      </dsp:nvSpPr>
      <dsp:spPr>
        <a:xfrm>
          <a:off x="6952662" y="3018"/>
          <a:ext cx="2793020" cy="1675812"/>
        </a:xfrm>
        <a:prstGeom prst="rect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u="none" strike="noStrike" kern="1200" cap="none" baseline="0" noProof="0" dirty="0"/>
            <a:t>Random Forest Classifier</a:t>
          </a:r>
          <a:endParaRPr lang="en-GB" sz="2900" b="0" i="0" u="none" strike="noStrike" kern="1200" cap="none" baseline="0" noProof="0" dirty="0">
            <a:latin typeface="Century Gothic"/>
          </a:endParaRPr>
        </a:p>
      </dsp:txBody>
      <dsp:txXfrm>
        <a:off x="6952662" y="3018"/>
        <a:ext cx="2793020" cy="1675812"/>
      </dsp:txXfrm>
    </dsp:sp>
    <dsp:sp modelId="{94692D10-2C79-495C-8EF7-6C7D08A96F62}">
      <dsp:nvSpPr>
        <dsp:cNvPr id="0" name=""/>
        <dsp:cNvSpPr/>
      </dsp:nvSpPr>
      <dsp:spPr>
        <a:xfrm>
          <a:off x="2344178" y="1958132"/>
          <a:ext cx="2793020" cy="1675812"/>
        </a:xfrm>
        <a:prstGeom prst="rect">
          <a:avLst/>
        </a:prstGeom>
        <a:solidFill>
          <a:schemeClr val="accent3">
            <a:hueOff val="-1900550"/>
            <a:satOff val="12239"/>
            <a:lumOff val="44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u="none" strike="noStrike" kern="1200" cap="none" baseline="0" noProof="0" dirty="0"/>
            <a:t>Gradient-boosted Tree Classifier</a:t>
          </a:r>
          <a:endParaRPr lang="en-GB" sz="2900" b="0" i="0" u="none" strike="noStrike" kern="1200" cap="none" baseline="0" noProof="0" dirty="0">
            <a:latin typeface="Century Gothic" panose="020B0502020202020204"/>
          </a:endParaRPr>
        </a:p>
      </dsp:txBody>
      <dsp:txXfrm>
        <a:off x="2344178" y="1958132"/>
        <a:ext cx="2793020" cy="1675812"/>
      </dsp:txXfrm>
    </dsp:sp>
    <dsp:sp modelId="{C504BFA1-52D2-44C0-BC3C-46765C46E24E}">
      <dsp:nvSpPr>
        <dsp:cNvPr id="0" name=""/>
        <dsp:cNvSpPr/>
      </dsp:nvSpPr>
      <dsp:spPr>
        <a:xfrm>
          <a:off x="5416501" y="1958132"/>
          <a:ext cx="2793020" cy="1675812"/>
        </a:xfrm>
        <a:prstGeom prst="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u="none" strike="noStrike" kern="1200" cap="none" baseline="0" noProof="0" dirty="0"/>
            <a:t>Linear Support Vector Machine </a:t>
          </a:r>
          <a:endParaRPr lang="en-GB" sz="2900" b="0" i="0" u="none" strike="noStrike" kern="1200" cap="none" baseline="0" noProof="0" dirty="0">
            <a:latin typeface="Century Gothic" panose="020B0502020202020204"/>
          </a:endParaRPr>
        </a:p>
      </dsp:txBody>
      <dsp:txXfrm>
        <a:off x="5416501" y="1958132"/>
        <a:ext cx="2793020" cy="167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434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05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704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94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172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953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52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2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09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7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23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09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57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16/06/2019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43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5000" b="0">
                <a:solidFill>
                  <a:schemeClr val="tx1"/>
                </a:solidFill>
                <a:ea typeface="+mj-lt"/>
                <a:cs typeface="+mj-lt"/>
              </a:rPr>
              <a:t>Análisis predictivo del comportamiento de los clientes en sus interacciones con la empresa</a:t>
            </a:r>
            <a:endParaRPr lang="en-US" sz="50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955" y="4295923"/>
            <a:ext cx="8378090" cy="1010413"/>
          </a:xfrm>
          <a:effectLst/>
        </p:spPr>
        <p:txBody>
          <a:bodyPr anchor="t">
            <a:normAutofit fontScale="77500" lnSpcReduction="20000"/>
          </a:bodyPr>
          <a:lstStyle/>
          <a:p>
            <a:pPr algn="ctr"/>
            <a:r>
              <a:rPr lang="en-GB" sz="2000"/>
              <a:t>Diego Contreras Jiménez</a:t>
            </a:r>
            <a:endParaRPr lang="en-US"/>
          </a:p>
          <a:p>
            <a:pPr algn="ctr"/>
            <a:endParaRPr lang="en-GB" sz="2000" dirty="0">
              <a:ea typeface="+mn-lt"/>
              <a:cs typeface="+mn-lt"/>
            </a:endParaRPr>
          </a:p>
          <a:p>
            <a:pPr algn="ctr"/>
            <a:r>
              <a:rPr lang="en-GB" sz="2000">
                <a:ea typeface="+mn-lt"/>
                <a:cs typeface="+mn-lt"/>
              </a:rPr>
              <a:t>Barcelona, 15 de Junio de 2019</a:t>
            </a:r>
          </a:p>
          <a:p>
            <a:pPr algn="ctr"/>
            <a:endParaRPr lang="en-GB" sz="2000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64ACC7-CC44-43E1-A72D-8B7528EE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2" y="368371"/>
            <a:ext cx="2743200" cy="7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03 DISEÑO Y DESARROLLO</a:t>
            </a:r>
          </a:p>
        </p:txBody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2621D445-0A41-488E-8D19-965268204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99822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F25044-D7C6-400A-99F7-B0482C07CBB2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10/20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25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04 EXPERIMENTOS Y RESULTADOS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D84D4D7-41F8-426D-843B-E3DB30999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61950F-F592-41FB-9D01-759910EE09D8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11/20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65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04 EXPERIMENTOS Y RESULTADOS</a:t>
            </a:r>
            <a:endParaRPr lang="en-GB" b="0" dirty="0">
              <a:ea typeface="+mj-lt"/>
              <a:cs typeface="+mj-lt"/>
            </a:endParaRPr>
          </a:p>
        </p:txBody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2621D445-0A41-488E-8D19-965268204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785017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7405DF-6F67-4D6E-A53C-8E992FFEEF5F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12/20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73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04 EXPERIMENTOS Y RESULTADOS</a:t>
            </a:r>
            <a:endParaRPr lang="en-GB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EB30D-B789-48FC-93C0-E75DDD5ADD3C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13/20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5B3187-F26E-451F-B1A8-3CED64AF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0634F20-D063-48E9-ADFA-4338F3065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09232"/>
              </p:ext>
            </p:extLst>
          </p:nvPr>
        </p:nvGraphicFramePr>
        <p:xfrm>
          <a:off x="812582" y="2301328"/>
          <a:ext cx="10573404" cy="450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966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04 EXPERIMENTOS Y RESULTADOS</a:t>
            </a:r>
            <a:endParaRPr lang="en-GB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39C49-E7B4-4E90-8D9B-1EDC6B0A988C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14/20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F971993-26CB-4545-AED7-B94E53A9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A3C2D9A-254E-4703-8521-3E15C42A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0852"/>
              </p:ext>
            </p:extLst>
          </p:nvPr>
        </p:nvGraphicFramePr>
        <p:xfrm>
          <a:off x="812582" y="2301328"/>
          <a:ext cx="10573404" cy="450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6B3BD0-4ECE-44F8-A8F6-DB609AD37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676" y="2815459"/>
            <a:ext cx="8024648" cy="39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04 EXPERIMENTOS Y RESULTADOS</a:t>
            </a:r>
            <a:endParaRPr lang="en-GB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F6F60-031A-4EAE-8316-EB5DF0777F02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15/20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18C6CE-4109-4000-8D36-5F176BD5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4837982-0BE2-475D-BFF1-7D5C2F54B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17947"/>
              </p:ext>
            </p:extLst>
          </p:nvPr>
        </p:nvGraphicFramePr>
        <p:xfrm>
          <a:off x="812582" y="2301328"/>
          <a:ext cx="10573404" cy="450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28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04 EXPERIMENTOS Y RESULTADOS</a:t>
            </a:r>
            <a:endParaRPr lang="en-GB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5FEA3-34B8-4F6F-8DFC-C6670A6DF185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16/20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B4C91D-A251-470A-B5A0-F5FD5BEB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965DBD4-A506-4AB5-BF8C-795B1B939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29391"/>
              </p:ext>
            </p:extLst>
          </p:nvPr>
        </p:nvGraphicFramePr>
        <p:xfrm>
          <a:off x="812582" y="2301328"/>
          <a:ext cx="10573404" cy="450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8CD69E-E496-49E1-A24C-2587611B5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8279" y="2730063"/>
            <a:ext cx="8195441" cy="40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3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04 EXPERIMENTOS Y RESULTADOS</a:t>
            </a:r>
            <a:endParaRPr lang="en-GB" b="0" dirty="0">
              <a:ea typeface="+mj-lt"/>
              <a:cs typeface="+mj-lt"/>
            </a:endParaRPr>
          </a:p>
        </p:txBody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2621D445-0A41-488E-8D19-965268204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01951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B06084-F051-482A-95B3-646D059C78C8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17/20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62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05 CONCLUSIONES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D84D4D7-41F8-426D-843B-E3DB30999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EE5BD5A-1C9A-4B8D-A049-069F30DFC244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18/20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5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05 CONCLUSIONES</a:t>
            </a:r>
            <a:endParaRPr lang="en-GB" b="0" dirty="0">
              <a:ea typeface="+mj-lt"/>
              <a:cs typeface="+mj-lt"/>
            </a:endParaRPr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28A99B75-0C30-4A83-BE58-6CACFB087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635209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2854F0-7325-4E2F-BEA9-39747E2019F5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19/20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5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01 INTRODUCCIÓN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D84D4D7-41F8-426D-843B-E3DB30999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4" name="TextBox 453">
            <a:extLst>
              <a:ext uri="{FF2B5EF4-FFF2-40B4-BE49-F238E27FC236}">
                <a16:creationId xmlns:a16="http://schemas.microsoft.com/office/drawing/2014/main" id="{EC92896C-FB3D-41CE-BBEB-8376FC558F1B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2/20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05 CONCLUSIONES</a:t>
            </a:r>
            <a:endParaRPr lang="en-GB" b="0" dirty="0">
              <a:ea typeface="+mj-lt"/>
              <a:cs typeface="+mj-lt"/>
            </a:endParaRPr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28A99B75-0C30-4A83-BE58-6CACFB087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521411"/>
              </p:ext>
            </p:extLst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8E7C98A-4C15-41DB-B07E-07483C4C201A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20/20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94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2036913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5000" b="0" dirty="0">
                <a:solidFill>
                  <a:schemeClr val="tx1"/>
                </a:solidFill>
                <a:ea typeface="+mj-lt"/>
                <a:cs typeface="+mj-lt"/>
              </a:rPr>
              <a:t>GRACIAS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GB" sz="2000" dirty="0"/>
              <a:t>Diego Contreras Jiménez</a:t>
            </a:r>
          </a:p>
          <a:p>
            <a:pPr algn="ctr"/>
            <a:r>
              <a:rPr lang="en-GB" sz="2000" dirty="0"/>
              <a:t>dieconji@uoc.edu</a:t>
            </a: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64ACC7-CC44-43E1-A72D-8B7528EE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2" y="368371"/>
            <a:ext cx="2743200" cy="7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88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481BD-6CBC-4E2F-9744-E1CDAE2D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GB" dirty="0"/>
              <a:t>01 INTRODUCCIÓN</a:t>
            </a:r>
          </a:p>
        </p:txBody>
      </p:sp>
      <p:graphicFrame>
        <p:nvGraphicFramePr>
          <p:cNvPr id="293" name="Diagram 5">
            <a:extLst>
              <a:ext uri="{FF2B5EF4-FFF2-40B4-BE49-F238E27FC236}">
                <a16:creationId xmlns:a16="http://schemas.microsoft.com/office/drawing/2014/main" id="{EA339E85-3B6D-4932-8390-3BC9737A8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698722"/>
              </p:ext>
            </p:extLst>
          </p:nvPr>
        </p:nvGraphicFramePr>
        <p:xfrm>
          <a:off x="2355036" y="1680179"/>
          <a:ext cx="7488230" cy="5502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266117-708A-4657-AE54-A628AB28B538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3/20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4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481BD-6CBC-4E2F-9744-E1CDAE2D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GB" dirty="0"/>
              <a:t>01 INTRODUCCIÓN</a:t>
            </a:r>
          </a:p>
        </p:txBody>
      </p:sp>
      <p:graphicFrame>
        <p:nvGraphicFramePr>
          <p:cNvPr id="293" name="Diagram 5">
            <a:extLst>
              <a:ext uri="{FF2B5EF4-FFF2-40B4-BE49-F238E27FC236}">
                <a16:creationId xmlns:a16="http://schemas.microsoft.com/office/drawing/2014/main" id="{EA339E85-3B6D-4932-8390-3BC9737A8F5C}"/>
              </a:ext>
            </a:extLst>
          </p:cNvPr>
          <p:cNvGraphicFramePr/>
          <p:nvPr/>
        </p:nvGraphicFramePr>
        <p:xfrm>
          <a:off x="1645588" y="1095542"/>
          <a:ext cx="8907126" cy="65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1371FA-0F49-4963-8D56-D9FE64F67E06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4/20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0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02 ESTADO DEL ARTE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D84D4D7-41F8-426D-843B-E3DB30999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08DBE8-C814-47ED-9242-74B45A835E37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5/20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1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FB697-33A5-4786-917D-3EFDEC6A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GB" dirty="0"/>
              <a:t>02 ESTADO DEL ARTE</a:t>
            </a:r>
            <a:endParaRPr lang="en-US" dirty="0"/>
          </a:p>
        </p:txBody>
      </p:sp>
      <p:graphicFrame>
        <p:nvGraphicFramePr>
          <p:cNvPr id="294" name="Diagram 294">
            <a:extLst>
              <a:ext uri="{FF2B5EF4-FFF2-40B4-BE49-F238E27FC236}">
                <a16:creationId xmlns:a16="http://schemas.microsoft.com/office/drawing/2014/main" id="{5569D145-9366-476F-A5E3-4C3794E75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286325"/>
              </p:ext>
            </p:extLst>
          </p:nvPr>
        </p:nvGraphicFramePr>
        <p:xfrm>
          <a:off x="3245069" y="2079735"/>
          <a:ext cx="5701862" cy="4557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D994A3-F201-414A-8FAF-E4FB7FF77AFD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6/20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37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9607A7-C194-45C1-9EA4-D513E02D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FF659F-D040-4A67-B951-3D6D61BB1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FB697-33A5-4786-917D-3EFDEC6A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>
            <a:normAutofit/>
          </a:bodyPr>
          <a:lstStyle/>
          <a:p>
            <a:r>
              <a:rPr lang="en-GB" dirty="0"/>
              <a:t>02 ESTADO DEL ARTE</a:t>
            </a:r>
            <a:endParaRPr lang="en-US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3CBC1A7-ADDA-49D1-A067-E467D1FB2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773548"/>
              </p:ext>
            </p:extLst>
          </p:nvPr>
        </p:nvGraphicFramePr>
        <p:xfrm>
          <a:off x="807982" y="-107730"/>
          <a:ext cx="10799378" cy="863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75F4FC-2C0B-4D3F-9623-E7232046B4D2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7/20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03 DISEÑO Y DESARROLLO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0D84D4D7-41F8-426D-843B-E3DB30999E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A28FB32-BC5D-4407-A19C-9BB283BB1CB7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8/20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55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E3F68-5D34-4851-A2EE-EF530EF0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03 DISEÑO Y DESARROLLO</a:t>
            </a:r>
          </a:p>
        </p:txBody>
      </p:sp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2621D445-0A41-488E-8D19-965268204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50472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F25044-D7C6-400A-99F7-B0482C07CBB2}"/>
              </a:ext>
            </a:extLst>
          </p:cNvPr>
          <p:cNvSpPr txBox="1"/>
          <p:nvPr/>
        </p:nvSpPr>
        <p:spPr>
          <a:xfrm>
            <a:off x="11109434" y="448003"/>
            <a:ext cx="982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b="1">
                <a:solidFill>
                  <a:schemeClr val="bg1"/>
                </a:solidFill>
              </a:rPr>
              <a:t>9/20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3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Quotable</vt:lpstr>
      <vt:lpstr>Análisis predictivo del comportamiento de los clientes en sus interacciones con la empresa</vt:lpstr>
      <vt:lpstr>01 INTRODUCCIÓN</vt:lpstr>
      <vt:lpstr>01 INTRODUCCIÓN</vt:lpstr>
      <vt:lpstr>01 INTRODUCCIÓN</vt:lpstr>
      <vt:lpstr>02 ESTADO DEL ARTE</vt:lpstr>
      <vt:lpstr>02 ESTADO DEL ARTE</vt:lpstr>
      <vt:lpstr>02 ESTADO DEL ARTE</vt:lpstr>
      <vt:lpstr>03 DISEÑO Y DESARROLLO</vt:lpstr>
      <vt:lpstr>03 DISEÑO Y DESARROLLO</vt:lpstr>
      <vt:lpstr>03 DISEÑO Y DESARROLLO</vt:lpstr>
      <vt:lpstr>04 EXPERIMENTOS Y RESULTADOS</vt:lpstr>
      <vt:lpstr>04 EXPERIMENTOS Y RESULTADOS</vt:lpstr>
      <vt:lpstr>04 EXPERIMENTOS Y RESULTADOS</vt:lpstr>
      <vt:lpstr>04 EXPERIMENTOS Y RESULTADOS</vt:lpstr>
      <vt:lpstr>04 EXPERIMENTOS Y RESULTADOS</vt:lpstr>
      <vt:lpstr>04 EXPERIMENTOS Y RESULTADOS</vt:lpstr>
      <vt:lpstr>04 EXPERIMENTOS Y RESULTADOS</vt:lpstr>
      <vt:lpstr>05 CONCLUSIONES</vt:lpstr>
      <vt:lpstr>05 CONCLUSIONES</vt:lpstr>
      <vt:lpstr>05 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902</cp:revision>
  <dcterms:created xsi:type="dcterms:W3CDTF">2013-07-15T20:26:40Z</dcterms:created>
  <dcterms:modified xsi:type="dcterms:W3CDTF">2019-06-16T09:35:32Z</dcterms:modified>
</cp:coreProperties>
</file>