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A7973F2-E921-4EDB-88F1-7698544B14A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66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681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477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947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73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3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9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11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65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87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57FC7EF-8F4E-4CDE-A64D-3D898B326DDB}" type="datetimeFigureOut">
              <a:rPr lang="es-AR" smtClean="0"/>
              <a:t>11/2/2019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BEEACF6-2CEA-40D5-BCA2-E48134715F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337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7BD2926-ABCE-4E66-8D21-0AC0DD03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260" y="640080"/>
            <a:ext cx="2697480" cy="2697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6A15F6-D71C-4853-8D19-45CB30539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/>
              <a:t>Opening a Cinema in BA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490AC8-7F59-41E9-8551-F4603C973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r>
              <a:rPr lang="en-US"/>
              <a:t>Battle of the Neighbourhoods (Week 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3088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C4A-38C2-4DEE-84D6-A3C943B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existing theaters</a:t>
            </a:r>
            <a:endParaRPr lang="es-AR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33A1D07-B2A3-4908-ACAD-B2285045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all the currently existing theaters on each of the ‘barrios’</a:t>
            </a:r>
          </a:p>
          <a:p>
            <a:r>
              <a:rPr lang="en-US" dirty="0"/>
              <a:t>We also get their coordinates to later draw them in a map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1A6382-1EF7-4133-A097-8F9FC8F1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15" y="3896280"/>
            <a:ext cx="958348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C4A-38C2-4DEE-84D6-A3C943B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all data</a:t>
            </a:r>
            <a:endParaRPr lang="es-AR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33A1D07-B2A3-4908-ACAD-B2285045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dataset adding all the recently acquired venues data to the previous dataset with all ‘barrios’</a:t>
            </a:r>
          </a:p>
          <a:p>
            <a:r>
              <a:rPr lang="en-US" dirty="0"/>
              <a:t>We then have a count of all venues per category for each barrio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370408-CB30-4693-800F-E284AFE1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42" y="3896280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C4A-38C2-4DEE-84D6-A3C943B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all data</a:t>
            </a:r>
            <a:endParaRPr lang="es-AR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33A1D07-B2A3-4908-ACAD-B2285045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new dataset adding all the recently acquired venues data to the previous dataset with all ‘barrios’</a:t>
            </a:r>
          </a:p>
          <a:p>
            <a:r>
              <a:rPr lang="en-US" dirty="0"/>
              <a:t>We then have a count of all venues per category for each barrio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370408-CB30-4693-800F-E284AFE1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42" y="3896280"/>
            <a:ext cx="476316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6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4A2FC-66AF-41DD-9A0F-FF92DAB4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the ‘barrios’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9F6838-E521-4AD2-81EB-66EDD842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9491232" cy="4206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assign a weight value to each of the venues as follows:</a:t>
            </a:r>
          </a:p>
          <a:p>
            <a:pPr lvl="1"/>
            <a:r>
              <a:rPr lang="en-US" dirty="0"/>
              <a:t>Cinemas</a:t>
            </a:r>
          </a:p>
          <a:p>
            <a:pPr lvl="2"/>
            <a:r>
              <a:rPr lang="en-US" dirty="0"/>
              <a:t>We want to avoid being too close to other existing cinemas.</a:t>
            </a:r>
          </a:p>
          <a:p>
            <a:pPr lvl="2"/>
            <a:r>
              <a:rPr lang="en-US" dirty="0"/>
              <a:t>Therefore we assign each of them a weight of -5.</a:t>
            </a:r>
          </a:p>
          <a:p>
            <a:pPr lvl="1"/>
            <a:r>
              <a:rPr lang="en-US" dirty="0"/>
              <a:t>Restaurants</a:t>
            </a:r>
          </a:p>
          <a:p>
            <a:pPr lvl="2"/>
            <a:r>
              <a:rPr lang="en-US" dirty="0"/>
              <a:t>Being close to restaurants is desirable.</a:t>
            </a:r>
          </a:p>
          <a:p>
            <a:pPr lvl="2"/>
            <a:r>
              <a:rPr lang="en-US" dirty="0"/>
              <a:t>It can provide an ‘edge’ over other cinemas where there are no close places to have dinner.</a:t>
            </a:r>
          </a:p>
          <a:p>
            <a:pPr lvl="2"/>
            <a:r>
              <a:rPr lang="en-US" dirty="0"/>
              <a:t>Encourage people that go out, to go to the cinema.</a:t>
            </a:r>
          </a:p>
          <a:p>
            <a:pPr lvl="2"/>
            <a:r>
              <a:rPr lang="en-US" dirty="0"/>
              <a:t>We assign each restaurant with a score of 1.</a:t>
            </a:r>
          </a:p>
          <a:p>
            <a:pPr lvl="1"/>
            <a:r>
              <a:rPr lang="en-US" dirty="0"/>
              <a:t>Theaters</a:t>
            </a:r>
          </a:p>
          <a:p>
            <a:pPr lvl="2"/>
            <a:r>
              <a:rPr lang="en-US" dirty="0"/>
              <a:t>They are not competition to cinemas</a:t>
            </a:r>
            <a:r>
              <a:rPr lang="es-AR" dirty="0"/>
              <a:t> </a:t>
            </a:r>
            <a:r>
              <a:rPr lang="es-AR" dirty="0" err="1"/>
              <a:t>but</a:t>
            </a:r>
            <a:r>
              <a:rPr lang="es-AR" dirty="0"/>
              <a:t> </a:t>
            </a:r>
            <a:r>
              <a:rPr lang="es-AR" dirty="0" err="1"/>
              <a:t>an</a:t>
            </a:r>
            <a:r>
              <a:rPr lang="es-AR" dirty="0"/>
              <a:t> </a:t>
            </a:r>
            <a:r>
              <a:rPr lang="es-AR" dirty="0" err="1"/>
              <a:t>alternative</a:t>
            </a:r>
            <a:endParaRPr lang="es-AR" dirty="0"/>
          </a:p>
          <a:p>
            <a:pPr lvl="2"/>
            <a:r>
              <a:rPr lang="es-AR" dirty="0"/>
              <a:t>Cinemas can Benefit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people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</a:t>
            </a:r>
            <a:r>
              <a:rPr lang="es-AR" dirty="0" err="1"/>
              <a:t>hang</a:t>
            </a:r>
            <a:r>
              <a:rPr lang="es-AR" dirty="0"/>
              <a:t> </a:t>
            </a:r>
            <a:r>
              <a:rPr lang="es-AR" dirty="0" err="1"/>
              <a:t>out</a:t>
            </a:r>
            <a:r>
              <a:rPr lang="es-AR" dirty="0"/>
              <a:t> in </a:t>
            </a:r>
            <a:r>
              <a:rPr lang="es-AR" dirty="0" err="1"/>
              <a:t>these</a:t>
            </a:r>
            <a:r>
              <a:rPr lang="es-AR" dirty="0"/>
              <a:t> áreas</a:t>
            </a:r>
          </a:p>
          <a:p>
            <a:pPr lvl="2"/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assign</a:t>
            </a:r>
            <a:r>
              <a:rPr lang="es-AR" dirty="0"/>
              <a:t> </a:t>
            </a:r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Theater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a score </a:t>
            </a:r>
            <a:r>
              <a:rPr lang="es-AR" dirty="0" err="1"/>
              <a:t>of</a:t>
            </a:r>
            <a:r>
              <a:rPr lang="es-AR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44A2FC-66AF-41DD-9A0F-FF92DAB4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the ‘barrios’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9F6838-E521-4AD2-81EB-66EDD842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7681481" cy="4206240"/>
          </a:xfrm>
        </p:spPr>
        <p:txBody>
          <a:bodyPr/>
          <a:lstStyle/>
          <a:p>
            <a:r>
              <a:rPr lang="en-US" dirty="0"/>
              <a:t>With the data from each venue gathered from Foursquare we have a total number of each venue per ‘barrio’</a:t>
            </a:r>
          </a:p>
          <a:p>
            <a:r>
              <a:rPr lang="en-US" dirty="0"/>
              <a:t>We multiply those counts by the weight assigned to each venue</a:t>
            </a:r>
          </a:p>
          <a:p>
            <a:r>
              <a:rPr lang="en-US" dirty="0"/>
              <a:t>The sum of the total of different venues per ‘barrio’, where each cinema = -5, restaurants = 1 and theaters = 2, provides a score for each ‘barrio’</a:t>
            </a:r>
          </a:p>
          <a:p>
            <a:r>
              <a:rPr lang="en-US" dirty="0"/>
              <a:t>The ‘barrio’ with the highest score is the one most suitable to open a new cinema given the current conditions</a:t>
            </a:r>
          </a:p>
          <a:p>
            <a:r>
              <a:rPr lang="en-US" dirty="0"/>
              <a:t>‘Almagro’ is the most suitable ‘barrio’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432EFFF-1C87-4ECA-A126-74A2DD80E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65728" y="2011680"/>
            <a:ext cx="1620928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05089-A79A-4566-ADC6-7319778A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Almagro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AF6E4-FB42-4F0C-8BE2-465D3E7C4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err="1"/>
              <a:t>This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map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‘barrio’ </a:t>
            </a:r>
            <a:r>
              <a:rPr lang="es-AR" dirty="0" err="1"/>
              <a:t>of</a:t>
            </a:r>
            <a:r>
              <a:rPr lang="es-AR" dirty="0"/>
              <a:t> Almagro</a:t>
            </a:r>
            <a:endParaRPr lang="en-US" dirty="0"/>
          </a:p>
          <a:p>
            <a:r>
              <a:rPr lang="en-US" dirty="0"/>
              <a:t>The venues are marked as follows:</a:t>
            </a:r>
          </a:p>
          <a:p>
            <a:pPr lvl="1"/>
            <a:r>
              <a:rPr lang="en-US" dirty="0"/>
              <a:t>Cinemas (red)</a:t>
            </a:r>
          </a:p>
          <a:p>
            <a:pPr lvl="1"/>
            <a:r>
              <a:rPr lang="en-US" dirty="0"/>
              <a:t>Restaurants (green)</a:t>
            </a:r>
          </a:p>
          <a:p>
            <a:pPr lvl="1"/>
            <a:r>
              <a:rPr lang="en-US" dirty="0"/>
              <a:t>Theaters (yellow)</a:t>
            </a:r>
          </a:p>
          <a:p>
            <a:r>
              <a:rPr lang="en-US" dirty="0"/>
              <a:t>Within this area it is recommended to open the new cinema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663236-0661-40A2-BD24-96BCE05CBA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2852B8-8AEF-4FB4-8AB9-9D93E0CA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27" y="2043415"/>
            <a:ext cx="4754880" cy="41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0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CF87ED6-C5E5-4467-A4EC-0BC8577C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98AF51-8F83-49E3-96A3-79D82C4C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can be further improved as follows:</a:t>
            </a:r>
          </a:p>
          <a:p>
            <a:r>
              <a:rPr lang="en-US" dirty="0"/>
              <a:t>Take into consideration other venues:</a:t>
            </a:r>
          </a:p>
          <a:p>
            <a:pPr lvl="1"/>
            <a:r>
              <a:rPr lang="en-US" dirty="0"/>
              <a:t>Shopping malls</a:t>
            </a:r>
          </a:p>
          <a:p>
            <a:pPr lvl="1"/>
            <a:r>
              <a:rPr lang="en-US" dirty="0"/>
              <a:t>Parking spots</a:t>
            </a:r>
          </a:p>
          <a:p>
            <a:r>
              <a:rPr lang="en-US" dirty="0"/>
              <a:t>Leverage population data for each ‘barrio’ to raise the possibility of attracting a higher number of people</a:t>
            </a:r>
          </a:p>
          <a:p>
            <a:r>
              <a:rPr lang="en-US" dirty="0"/>
              <a:t>Consider the proximity to bus stops and metro stations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50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D491F-67E7-4B0E-9D0B-40C84CF2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C0FA13-2C1A-42EF-B4B8-9079292B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Buenos Aires is the </a:t>
            </a:r>
            <a:r>
              <a:rPr lang="en-US" dirty="0" err="1"/>
              <a:t>singlest</a:t>
            </a:r>
            <a:r>
              <a:rPr lang="en-US" dirty="0"/>
              <a:t> biggest city in Argentina and one of the biggest in South America.</a:t>
            </a:r>
          </a:p>
          <a:p>
            <a:r>
              <a:rPr lang="en-US" dirty="0"/>
              <a:t>As such it has become a hub for all main activities within the country, tourism, education, employment, entertainment and presents a big opportunity for new venues.</a:t>
            </a:r>
          </a:p>
          <a:p>
            <a:r>
              <a:rPr lang="en-US" dirty="0"/>
              <a:t>Which is the best place to open a new Cinema in Buenos Aires?</a:t>
            </a:r>
          </a:p>
          <a:p>
            <a:r>
              <a:rPr lang="en-US" dirty="0"/>
              <a:t>We will study the city, feeding from Foursquare data regarding the different venues that might have a positive/negative impact for the deployment of a cinema venue.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9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F99C9-5786-4DC0-8C7A-B662B74F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9683E-7E73-43A9-8564-C80C06E1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best place to open a Cinema in Buenos Aires we will need the following set of data:</a:t>
            </a:r>
          </a:p>
          <a:p>
            <a:pPr lvl="1"/>
            <a:r>
              <a:rPr lang="en-US" dirty="0"/>
              <a:t>The Barrios and its coordinates from Buenos Aires, Argentina: https://raw.githubusercontent.com/diecou/ds-training/master/buenos_aires_coor.csv</a:t>
            </a:r>
          </a:p>
          <a:p>
            <a:pPr lvl="1"/>
            <a:r>
              <a:rPr lang="en-US" dirty="0"/>
              <a:t>The following venues data from Foursquare:</a:t>
            </a:r>
          </a:p>
          <a:p>
            <a:pPr lvl="2"/>
            <a:r>
              <a:rPr lang="en-US" dirty="0"/>
              <a:t>Cinema venues for each Barrio</a:t>
            </a:r>
          </a:p>
          <a:p>
            <a:pPr lvl="2"/>
            <a:r>
              <a:rPr lang="en-US" dirty="0"/>
              <a:t>Restaurant venues for each Barrio</a:t>
            </a:r>
          </a:p>
          <a:p>
            <a:pPr lvl="2"/>
            <a:r>
              <a:rPr lang="en-US" dirty="0"/>
              <a:t>Theater venues for each Barrio</a:t>
            </a:r>
          </a:p>
          <a:p>
            <a:r>
              <a:rPr lang="en-US" dirty="0"/>
              <a:t>These venues will be weighted so we can determine which is the best barrio to open a new cinema using a scoring system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98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0D189D-D0F6-4351-9E76-FC46C24A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Article</a:t>
            </a:r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7A2148-1476-47D2-95D3-5B014D594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05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18245C-2083-4F90-9DC9-7B33071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dataset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39A850B-931B-407C-B17C-D94CFEF3E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 the dataset with all of Buenos Aires ‘barrios’</a:t>
            </a:r>
          </a:p>
          <a:p>
            <a:r>
              <a:rPr lang="en-US" dirty="0"/>
              <a:t>The dataset includes the coordinates of each ‘barrio’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1323E7-25D9-4DF9-9040-134BBDD9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06" y="3146390"/>
            <a:ext cx="3907824" cy="22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508D-DB75-4C4C-9650-A3C90E98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Buenos Aires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2962E-529F-4AC8-81E7-D6246EC31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map with all of Buenos Aires ‘barrios’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7DBA70-D5A5-4BB7-A1E8-518083F4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37" y="2120054"/>
            <a:ext cx="4662204" cy="41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7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E6245-1D02-435C-8D32-1EBBD2AD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additional data from foursquare</a:t>
            </a:r>
            <a:endParaRPr lang="es-A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BF7AA9F-4973-4AF8-8BB2-39817419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determine where to best open a new Cinema there are three other venues that are considered to have an impact:</a:t>
            </a:r>
          </a:p>
          <a:p>
            <a:pPr lvl="1"/>
            <a:r>
              <a:rPr lang="en-US" dirty="0"/>
              <a:t>Other existing cinemas</a:t>
            </a:r>
          </a:p>
          <a:p>
            <a:pPr lvl="1"/>
            <a:r>
              <a:rPr lang="en-US" dirty="0"/>
              <a:t>Restaurants</a:t>
            </a:r>
          </a:p>
          <a:p>
            <a:pPr lvl="1"/>
            <a:r>
              <a:rPr lang="en-US" dirty="0"/>
              <a:t>Theaters</a:t>
            </a:r>
          </a:p>
          <a:p>
            <a:pPr lvl="1"/>
            <a:endParaRPr lang="en-US" dirty="0"/>
          </a:p>
          <a:p>
            <a:r>
              <a:rPr lang="en-US" dirty="0"/>
              <a:t>We will determine how many of these venues are located within each barrio in a radius of 1km</a:t>
            </a:r>
          </a:p>
        </p:txBody>
      </p:sp>
    </p:spTree>
    <p:extLst>
      <p:ext uri="{BB962C8B-B14F-4D97-AF65-F5344CB8AC3E}">
        <p14:creationId xmlns:p14="http://schemas.microsoft.com/office/powerpoint/2010/main" val="10157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C4A-38C2-4DEE-84D6-A3C943B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existing cinemas</a:t>
            </a:r>
            <a:endParaRPr lang="es-AR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33A1D07-B2A3-4908-ACAD-B2285045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all the currently existing cinemas on each of the ‘barrios’</a:t>
            </a:r>
          </a:p>
          <a:p>
            <a:r>
              <a:rPr lang="en-US" dirty="0"/>
              <a:t>We also get their coordinates to later draw them in a map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6C37C3-23C6-4E4E-977C-F240DF82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2" y="3782311"/>
            <a:ext cx="787827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C4A-38C2-4DEE-84D6-A3C943B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existing restaurants</a:t>
            </a:r>
            <a:endParaRPr lang="es-AR" dirty="0"/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E33A1D07-B2A3-4908-ACAD-B2285045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all the currently existing restaurants on each of the ‘barrios’</a:t>
            </a:r>
          </a:p>
          <a:p>
            <a:r>
              <a:rPr lang="en-US" dirty="0"/>
              <a:t>We also get their coordinates to later draw them in a map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D951BD-0F27-4719-B84A-4F2C7AA0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53" y="3848995"/>
            <a:ext cx="832601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28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785</Words>
  <Application>Microsoft Office PowerPoint</Application>
  <PresentationFormat>Panorámica</PresentationFormat>
  <Paragraphs>77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Corbel</vt:lpstr>
      <vt:lpstr>Wingdings</vt:lpstr>
      <vt:lpstr>Con bandas</vt:lpstr>
      <vt:lpstr>Opening a Cinema in BA</vt:lpstr>
      <vt:lpstr>Introduction</vt:lpstr>
      <vt:lpstr>Data</vt:lpstr>
      <vt:lpstr>Main Article</vt:lpstr>
      <vt:lpstr>Create the dataset</vt:lpstr>
      <vt:lpstr>Map of Buenos Aires</vt:lpstr>
      <vt:lpstr>Getting additional data from foursquare</vt:lpstr>
      <vt:lpstr>Find existing cinemas</vt:lpstr>
      <vt:lpstr>Find existing restaurants</vt:lpstr>
      <vt:lpstr>Find existing theaters</vt:lpstr>
      <vt:lpstr>Group all data</vt:lpstr>
      <vt:lpstr>Group all data</vt:lpstr>
      <vt:lpstr>Scoring the ‘barrios’</vt:lpstr>
      <vt:lpstr>Scoring the ‘barrios’</vt:lpstr>
      <vt:lpstr>Map of Almagro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Cinema in BA</dc:title>
  <dc:creator>Diego Graziano</dc:creator>
  <cp:lastModifiedBy>Diego Graziano</cp:lastModifiedBy>
  <cp:revision>7</cp:revision>
  <dcterms:created xsi:type="dcterms:W3CDTF">2019-02-11T16:52:54Z</dcterms:created>
  <dcterms:modified xsi:type="dcterms:W3CDTF">2019-02-11T18:19:17Z</dcterms:modified>
</cp:coreProperties>
</file>