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63EE82C-7EBD-4CD0-9EA0-6671C904F8A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7156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3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8186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3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2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0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9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63EE82C-7EBD-4CD0-9EA0-6671C904F8A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6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Eye Tracking for Reading Assistance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Ashkan Bozorgzad, Kyle Diederich, Suhas Kumar, Ziqi Su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Formulation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goal: Track eye movement to support reading</a:t>
            </a:r>
          </a:p>
          <a:p>
            <a:r>
              <a:rPr lang="en-US" dirty="0" smtClean="0"/>
              <a:t>Part One: Track word by word movements of eyes along sentences</a:t>
            </a:r>
          </a:p>
          <a:p>
            <a:r>
              <a:rPr lang="en-US" dirty="0" smtClean="0"/>
              <a:t>Part Two: Eye movement highlights and speaks words of </a:t>
            </a:r>
            <a:r>
              <a:rPr lang="en-US" dirty="0" smtClean="0"/>
              <a:t>page</a:t>
            </a:r>
          </a:p>
          <a:p>
            <a:endParaRPr lang="en-US" dirty="0" smtClean="0"/>
          </a:p>
          <a:p>
            <a:r>
              <a:rPr lang="en-US" dirty="0" smtClean="0"/>
              <a:t>State the problem and what kind of solution we are working towards</a:t>
            </a:r>
          </a:p>
          <a:p>
            <a:endParaRPr lang="en-US" dirty="0"/>
          </a:p>
          <a:p>
            <a:r>
              <a:rPr lang="en-US" dirty="0" smtClean="0"/>
              <a:t>Su(story) – </a:t>
            </a:r>
            <a:r>
              <a:rPr lang="en-US" dirty="0" err="1" smtClean="0"/>
              <a:t>Suhas</a:t>
            </a:r>
            <a:r>
              <a:rPr lang="en-US" dirty="0" smtClean="0"/>
              <a:t>(tracker)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Technical Challenges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Accuracy</a:t>
            </a:r>
          </a:p>
          <a:p>
            <a:r>
              <a:rPr lang="en-US" dirty="0" smtClean="0"/>
              <a:t>Individual differences between eyes</a:t>
            </a:r>
          </a:p>
          <a:p>
            <a:pPr lvl="1"/>
            <a:r>
              <a:rPr lang="en-US" dirty="0" smtClean="0"/>
              <a:t>What works for one set does not always transfer</a:t>
            </a:r>
          </a:p>
          <a:p>
            <a:r>
              <a:rPr lang="en-US" dirty="0" smtClean="0"/>
              <a:t>Arc degree coverage (want a static user)</a:t>
            </a:r>
          </a:p>
          <a:p>
            <a:pPr lvl="1"/>
            <a:r>
              <a:rPr lang="en-US" dirty="0"/>
              <a:t>Dealing with dynamic positioning of user</a:t>
            </a:r>
            <a:endParaRPr lang="en-US" dirty="0" smtClean="0"/>
          </a:p>
          <a:p>
            <a:r>
              <a:rPr lang="en-US" dirty="0" smtClean="0"/>
              <a:t>Constant connection between eye and sensors</a:t>
            </a:r>
          </a:p>
          <a:p>
            <a:r>
              <a:rPr lang="en-US" dirty="0" smtClean="0"/>
              <a:t>Problems with unspecific target goal</a:t>
            </a:r>
          </a:p>
          <a:p>
            <a:r>
              <a:rPr lang="en-US" dirty="0" smtClean="0"/>
              <a:t>Ease of setup / portability</a:t>
            </a:r>
          </a:p>
          <a:p>
            <a:pPr lvl="1"/>
            <a:r>
              <a:rPr lang="en-US" dirty="0" smtClean="0"/>
              <a:t>Hidden mounting requirement</a:t>
            </a:r>
          </a:p>
          <a:p>
            <a:r>
              <a:rPr lang="en-US" dirty="0" smtClean="0"/>
              <a:t>Write our own software to obtain data from eye tracker</a:t>
            </a:r>
          </a:p>
          <a:p>
            <a:r>
              <a:rPr lang="en-US" dirty="0" smtClean="0"/>
              <a:t>Account </a:t>
            </a:r>
            <a:r>
              <a:rPr lang="en-US" dirty="0" smtClean="0"/>
              <a:t>for rapid, random eye </a:t>
            </a:r>
            <a:r>
              <a:rPr lang="en-US" dirty="0" smtClean="0"/>
              <a:t>movements</a:t>
            </a:r>
          </a:p>
          <a:p>
            <a:r>
              <a:rPr lang="en-US" dirty="0" err="1" smtClean="0"/>
              <a:t>Ashkan</a:t>
            </a:r>
            <a:r>
              <a:rPr lang="en-US" dirty="0" smtClean="0"/>
              <a:t> - Kyle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723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3 research papers</a:t>
            </a:r>
          </a:p>
          <a:p>
            <a:r>
              <a:rPr lang="en-US" dirty="0" smtClean="0"/>
              <a:t>How general approach builds on previous </a:t>
            </a:r>
            <a:r>
              <a:rPr lang="en-US" dirty="0" smtClean="0"/>
              <a:t>work</a:t>
            </a:r>
          </a:p>
          <a:p>
            <a:endParaRPr lang="en-US" dirty="0"/>
          </a:p>
          <a:p>
            <a:r>
              <a:rPr lang="en-US" dirty="0" smtClean="0"/>
              <a:t>Kyle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4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Experiments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1</a:t>
            </a:r>
          </a:p>
          <a:p>
            <a:pPr lvl="1"/>
            <a:r>
              <a:rPr lang="en-US" dirty="0" smtClean="0"/>
              <a:t>Eye movement through a piece of text</a:t>
            </a:r>
          </a:p>
          <a:p>
            <a:r>
              <a:rPr lang="en-US" dirty="0" smtClean="0"/>
              <a:t>Experiment 2</a:t>
            </a:r>
          </a:p>
          <a:p>
            <a:pPr lvl="1"/>
            <a:r>
              <a:rPr lang="en-US" dirty="0" smtClean="0"/>
              <a:t>What granularity we can expect from eye movement data</a:t>
            </a:r>
          </a:p>
          <a:p>
            <a:r>
              <a:rPr lang="en-US" dirty="0" smtClean="0"/>
              <a:t>Experiment 3</a:t>
            </a:r>
          </a:p>
          <a:p>
            <a:pPr lvl="1"/>
            <a:r>
              <a:rPr lang="en-US" dirty="0" smtClean="0"/>
              <a:t>Does tracking follow the flow of your actual </a:t>
            </a:r>
            <a:r>
              <a:rPr lang="en-US" dirty="0" smtClean="0"/>
              <a:t>reading</a:t>
            </a:r>
          </a:p>
          <a:p>
            <a:pPr lvl="1"/>
            <a:endParaRPr lang="en-US" dirty="0"/>
          </a:p>
          <a:p>
            <a:r>
              <a:rPr lang="en-US" dirty="0" smtClean="0"/>
              <a:t>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1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Case</a:t>
            </a:r>
          </a:p>
          <a:p>
            <a:pPr lvl="1"/>
            <a:r>
              <a:rPr lang="en-US" dirty="0" smtClean="0"/>
              <a:t>Set up a profile and allow person to look through a piece of text where the eye movements are tracked </a:t>
            </a:r>
            <a:r>
              <a:rPr lang="en-US" dirty="0" smtClean="0"/>
              <a:t>accurately</a:t>
            </a:r>
          </a:p>
          <a:p>
            <a:endParaRPr lang="en-US" dirty="0"/>
          </a:p>
          <a:p>
            <a:r>
              <a:rPr lang="en-US" dirty="0" err="1" smtClean="0"/>
              <a:t>Suhas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Milestones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end of October</a:t>
            </a:r>
          </a:p>
          <a:p>
            <a:pPr lvl="1"/>
            <a:r>
              <a:rPr lang="en-US" dirty="0" smtClean="0"/>
              <a:t>Something</a:t>
            </a:r>
          </a:p>
          <a:p>
            <a:r>
              <a:rPr lang="en-US" dirty="0" smtClean="0"/>
              <a:t>By end of November</a:t>
            </a:r>
          </a:p>
          <a:p>
            <a:pPr lvl="1"/>
            <a:r>
              <a:rPr lang="en-US" dirty="0" smtClean="0"/>
              <a:t>Something</a:t>
            </a:r>
          </a:p>
          <a:p>
            <a:r>
              <a:rPr lang="en-US" dirty="0" smtClean="0"/>
              <a:t>By end of first week in December</a:t>
            </a:r>
          </a:p>
          <a:p>
            <a:pPr lvl="1"/>
            <a:r>
              <a:rPr lang="en-US" dirty="0" smtClean="0"/>
              <a:t>Done</a:t>
            </a:r>
          </a:p>
          <a:p>
            <a:pPr lvl="1"/>
            <a:endParaRPr lang="en-US" dirty="0"/>
          </a:p>
          <a:p>
            <a:r>
              <a:rPr lang="en-US" dirty="0" err="1" smtClean="0"/>
              <a:t>Ashkan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1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75</TotalTime>
  <Words>228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Eye Tracking for Reading Assistance</vt:lpstr>
      <vt:lpstr>Problem Formulation</vt:lpstr>
      <vt:lpstr>Technical Challenges</vt:lpstr>
      <vt:lpstr>Approach</vt:lpstr>
      <vt:lpstr>Experiments</vt:lpstr>
      <vt:lpstr>Demo</vt:lpstr>
      <vt:lpstr>Milestones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Tracking for Reading Assistance</dc:title>
  <dc:creator>Diederich</dc:creator>
  <cp:lastModifiedBy>Diederich</cp:lastModifiedBy>
  <cp:revision>14</cp:revision>
  <dcterms:created xsi:type="dcterms:W3CDTF">2016-09-29T20:58:09Z</dcterms:created>
  <dcterms:modified xsi:type="dcterms:W3CDTF">2016-09-30T21:38:17Z</dcterms:modified>
</cp:coreProperties>
</file>