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9" r:id="rId4"/>
    <p:sldId id="268" r:id="rId5"/>
    <p:sldId id="262" r:id="rId6"/>
    <p:sldId id="265" r:id="rId7"/>
    <p:sldId id="26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methods/eye-track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 (2 slides follow-finished)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9040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12769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builds on prior work</a:t>
            </a:r>
          </a:p>
          <a:p>
            <a:pPr lvl="1"/>
            <a:r>
              <a:rPr lang="en-US" dirty="0"/>
              <a:t>what other systems are related to your work</a:t>
            </a:r>
          </a:p>
          <a:p>
            <a:pPr lvl="1"/>
            <a:r>
              <a:rPr lang="en-US" dirty="0"/>
              <a:t>how did others overcome the challenges that you face</a:t>
            </a:r>
          </a:p>
          <a:p>
            <a:pPr lvl="1"/>
            <a:r>
              <a:rPr lang="en-US" dirty="0"/>
              <a:t>do their solutions apply to your case</a:t>
            </a:r>
          </a:p>
          <a:p>
            <a:pPr lvl="2"/>
            <a:r>
              <a:rPr lang="en-US" dirty="0"/>
              <a:t>if not, what novel ideals did you have to incorporate to make your system work</a:t>
            </a:r>
          </a:p>
          <a:p>
            <a:pPr lvl="1"/>
            <a:r>
              <a:rPr lang="en-US" dirty="0"/>
              <a:t>make sure to include at least two references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 – technical details</a:t>
            </a:r>
          </a:p>
          <a:p>
            <a:r>
              <a:rPr lang="en-US" dirty="0"/>
              <a:t>Kyle – research in the area (references)  - (2 slides follow [finished])</a:t>
            </a:r>
          </a:p>
        </p:txBody>
      </p:sp>
    </p:spTree>
    <p:extLst>
      <p:ext uri="{BB962C8B-B14F-4D97-AF65-F5344CB8AC3E}">
        <p14:creationId xmlns:p14="http://schemas.microsoft.com/office/powerpoint/2010/main" val="47156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403510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331175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 back to your experimentation plans and refine them</a:t>
            </a:r>
          </a:p>
          <a:p>
            <a:r>
              <a:rPr lang="en-US" dirty="0"/>
              <a:t>What aspects of your systems performance will you measure?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Ashkan</a:t>
            </a:r>
            <a:r>
              <a:rPr lang="en-US" dirty="0"/>
              <a:t> &amp; Su</a:t>
            </a:r>
          </a:p>
          <a:p>
            <a:pPr lvl="1"/>
            <a:r>
              <a:rPr lang="en-US" dirty="0"/>
              <a:t>Grid experimentation</a:t>
            </a:r>
          </a:p>
          <a:p>
            <a:r>
              <a:rPr lang="en-US" dirty="0"/>
              <a:t>Kyle &amp; </a:t>
            </a:r>
            <a:r>
              <a:rPr lang="en-US" dirty="0" err="1"/>
              <a:t>Suhas</a:t>
            </a:r>
            <a:r>
              <a:rPr lang="en-US" dirty="0"/>
              <a:t> (included ideas of what to measure in earlier slides – [finished])</a:t>
            </a:r>
          </a:p>
          <a:p>
            <a:pPr lvl="1"/>
            <a:r>
              <a:rPr lang="en-US" dirty="0"/>
              <a:t>Delay experimentation between gaze and dwell (</a:t>
            </a:r>
            <a:r>
              <a:rPr lang="en-US"/>
              <a:t>Missing experimental design)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839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191</TotalTime>
  <Words>477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Reading With  Your Eyes</vt:lpstr>
      <vt:lpstr>Approach</vt:lpstr>
      <vt:lpstr>The Query Snapshot Cycle</vt:lpstr>
      <vt:lpstr>Gaze-Aware Behavior</vt:lpstr>
      <vt:lpstr>Related Work</vt:lpstr>
      <vt:lpstr>Gaze vs. Mouse</vt:lpstr>
      <vt:lpstr>Where does gaze fall?</vt:lpstr>
      <vt:lpstr>Experimentation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Diederich</cp:lastModifiedBy>
  <cp:revision>23</cp:revision>
  <dcterms:created xsi:type="dcterms:W3CDTF">2016-11-10T15:33:52Z</dcterms:created>
  <dcterms:modified xsi:type="dcterms:W3CDTF">2016-11-14T21:05:28Z</dcterms:modified>
</cp:coreProperties>
</file>