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Zeus\Google%20Drive\Fall%202016%20courses\Mobile%20computing\Project\Midterm%20presentation\Sampl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11 * 5</c:v>
                </c:pt>
                <c:pt idx="1">
                  <c:v>11 * 7</c:v>
                </c:pt>
                <c:pt idx="2">
                  <c:v>11 * 9</c:v>
                </c:pt>
                <c:pt idx="3">
                  <c:v>11* 11</c:v>
                </c:pt>
                <c:pt idx="4">
                  <c:v>11 * 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85</c:v>
                </c:pt>
                <c:pt idx="3">
                  <c:v>75</c:v>
                </c:pt>
                <c:pt idx="4">
                  <c:v>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4664704"/>
        <c:axId val="224668064"/>
      </c:lineChart>
      <c:catAx>
        <c:axId val="22466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TextBox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4668064"/>
        <c:crosses val="autoZero"/>
        <c:auto val="1"/>
        <c:lblAlgn val="ctr"/>
        <c:lblOffset val="100"/>
        <c:noMultiLvlLbl val="0"/>
      </c:catAx>
      <c:valAx>
        <c:axId val="22466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Accuracy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466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Determining reasonable textbox size:</a:t>
                </a:r>
              </a:p>
              <a:p>
                <a:r>
                  <a:rPr lang="en-US" dirty="0"/>
                  <a:t>The accuracy for each textbox sized were calculated</a:t>
                </a: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176635"/>
              </p:ext>
            </p:extLst>
          </p:nvPr>
        </p:nvGraphicFramePr>
        <p:xfrm>
          <a:off x="2243137" y="3262312"/>
          <a:ext cx="6257926" cy="359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67038" y="4229100"/>
            <a:ext cx="2657475" cy="952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>
            <a:off x="5624513" y="4238625"/>
            <a:ext cx="19050" cy="19812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706612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199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Century Schoolbook</vt:lpstr>
      <vt:lpstr>Times New Roman</vt:lpstr>
      <vt:lpstr>Wingdings 2</vt:lpstr>
      <vt:lpstr>View</vt:lpstr>
      <vt:lpstr>Experimentation for the Textbox Size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Zeus</cp:lastModifiedBy>
  <cp:revision>25</cp:revision>
  <dcterms:created xsi:type="dcterms:W3CDTF">2016-11-10T15:33:52Z</dcterms:created>
  <dcterms:modified xsi:type="dcterms:W3CDTF">2016-11-15T03:23:41Z</dcterms:modified>
</cp:coreProperties>
</file>