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Eye Tracking for Reading Assistance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Ashkan Bozorgzad, Kyle Diederich, Suhas Kumar, Ziqi 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Large goal: Track eye movement to support reading</a:t>
            </a:r>
          </a:p>
          <a:p>
            <a:r>
              <a:rPr lang="en-US" smtClean="0"/>
              <a:t>Part One: Track word by word movements of eyes along sentences</a:t>
            </a:r>
          </a:p>
          <a:p>
            <a:r>
              <a:rPr lang="en-US" smtClean="0"/>
              <a:t>Part Two: Eye movement highlights and speaks words of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our own software to obtain data from eye tracker</a:t>
            </a:r>
          </a:p>
          <a:p>
            <a:r>
              <a:rPr lang="en-US" smtClean="0"/>
              <a:t>Account for rapid, random eye movements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Reference 3 research papers</a:t>
            </a:r>
          </a:p>
          <a:p>
            <a:r>
              <a:rPr lang="en-US" smtClean="0"/>
              <a:t>How general approach builds on previous 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Experiment 1</a:t>
            </a:r>
          </a:p>
          <a:p>
            <a:pPr lvl="1"/>
            <a:r>
              <a:rPr lang="en-US" smtClean="0"/>
              <a:t>Eye movement through a piece of text</a:t>
            </a:r>
          </a:p>
          <a:p>
            <a:r>
              <a:rPr lang="en-US" smtClean="0"/>
              <a:t>Experiment 2</a:t>
            </a:r>
          </a:p>
          <a:p>
            <a:pPr lvl="1"/>
            <a:r>
              <a:rPr lang="en-US" smtClean="0"/>
              <a:t>What granularity we can expect from eye movement data</a:t>
            </a:r>
          </a:p>
          <a:p>
            <a:r>
              <a:rPr lang="en-US" smtClean="0"/>
              <a:t>Experiment 3</a:t>
            </a:r>
          </a:p>
          <a:p>
            <a:pPr lvl="1"/>
            <a:r>
              <a:rPr lang="en-US" smtClean="0"/>
              <a:t>Does tracking follow the flow of your actual reading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Best Case</a:t>
            </a:r>
          </a:p>
          <a:p>
            <a:pPr lvl="1"/>
            <a:r>
              <a:rPr lang="en-US" smtClean="0"/>
              <a:t>Set up a profile and allow person to look through a piece of text where the eye movements are tracked accurately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end of October</a:t>
            </a:r>
          </a:p>
          <a:p>
            <a:pPr lvl="1"/>
            <a:r>
              <a:rPr lang="en-US" smtClean="0"/>
              <a:t>Something</a:t>
            </a:r>
          </a:p>
          <a:p>
            <a:r>
              <a:rPr lang="en-US" smtClean="0"/>
              <a:t>By end of November</a:t>
            </a:r>
          </a:p>
          <a:p>
            <a:pPr lvl="1"/>
            <a:r>
              <a:rPr lang="en-US" smtClean="0"/>
              <a:t>Something</a:t>
            </a:r>
          </a:p>
          <a:p>
            <a:r>
              <a:rPr lang="en-US" smtClean="0"/>
              <a:t>By end of first week in December</a:t>
            </a:r>
          </a:p>
          <a:p>
            <a:pPr lvl="1"/>
            <a:r>
              <a:rPr lang="en-US" smtClean="0"/>
              <a:t>Done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</TotalTime>
  <Words>156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Eye Tracking for Reading Assistance</vt:lpstr>
      <vt:lpstr>Problem Formulation</vt:lpstr>
      <vt:lpstr>Technical Challenges</vt:lpstr>
      <vt:lpstr>Approach</vt:lpstr>
      <vt:lpstr>Experiments</vt:lpstr>
      <vt:lpstr>Demo</vt:lpstr>
      <vt:lpstr>Milestones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Diederich</cp:lastModifiedBy>
  <cp:revision>5</cp:revision>
  <dcterms:created xsi:type="dcterms:W3CDTF">2016-09-29T20:58:09Z</dcterms:created>
  <dcterms:modified xsi:type="dcterms:W3CDTF">2016-09-29T21:14:46Z</dcterms:modified>
</cp:coreProperties>
</file>