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1" r:id="rId5"/>
    <p:sldId id="266" r:id="rId6"/>
    <p:sldId id="267" r:id="rId7"/>
    <p:sldId id="262" r:id="rId8"/>
    <p:sldId id="268" r:id="rId9"/>
    <p:sldId id="269" r:id="rId10"/>
    <p:sldId id="263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back to your experimentation plans and refine them</a:t>
            </a:r>
          </a:p>
          <a:p>
            <a:r>
              <a:rPr lang="en-US" dirty="0"/>
              <a:t>What aspects of your systems performance will you measure?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Ashkan</a:t>
            </a:r>
            <a:r>
              <a:rPr lang="en-US" dirty="0"/>
              <a:t> &amp; Su [done]</a:t>
            </a:r>
          </a:p>
          <a:p>
            <a:pPr lvl="1"/>
            <a:r>
              <a:rPr lang="en-US" dirty="0"/>
              <a:t>Grid experimentation</a:t>
            </a:r>
          </a:p>
          <a:p>
            <a:r>
              <a:rPr lang="en-US" dirty="0" err="1"/>
              <a:t>Suhas</a:t>
            </a:r>
            <a:endParaRPr lang="en-US" dirty="0"/>
          </a:p>
          <a:p>
            <a:pPr lvl="1"/>
            <a:r>
              <a:rPr lang="en-US" dirty="0"/>
              <a:t>Delay experimentation between gaze and dwell</a:t>
            </a:r>
          </a:p>
        </p:txBody>
      </p:sp>
    </p:spTree>
    <p:extLst>
      <p:ext uri="{BB962C8B-B14F-4D97-AF65-F5344CB8AC3E}">
        <p14:creationId xmlns:p14="http://schemas.microsoft.com/office/powerpoint/2010/main" val="428914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Determining reasonable word spacing amount:</a:t>
            </a:r>
          </a:p>
          <a:p>
            <a:r>
              <a:rPr lang="en-US" dirty="0"/>
              <a:t>5 initial textbox sizes were selected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" y="3395009"/>
            <a:ext cx="2743200" cy="171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21" y="3386894"/>
            <a:ext cx="2743200" cy="172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02" y="3395009"/>
            <a:ext cx="2743200" cy="1734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327" y="52802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5 grid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8538" y="529814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9 grid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6819" y="5285583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362836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37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250, 500, 750, 1000</a:t>
            </a:r>
          </a:p>
          <a:p>
            <a:r>
              <a:rPr lang="en-US" dirty="0"/>
              <a:t>Ask participants to read segment of text where is word requires delay to activate</a:t>
            </a:r>
          </a:p>
          <a:p>
            <a:r>
              <a:rPr lang="en-US" dirty="0"/>
              <a:t>Participants 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/>
              <a:t>Plan to choose 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 Spacing between Interactors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6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what you have accomplished thus far</a:t>
            </a:r>
          </a:p>
          <a:p>
            <a:r>
              <a:rPr lang="en-US" dirty="0"/>
              <a:t>I expect to see the basic functionality of your system up and running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’ computer</a:t>
            </a:r>
          </a:p>
        </p:txBody>
      </p:sp>
    </p:spTree>
    <p:extLst>
      <p:ext uri="{BB962C8B-B14F-4D97-AF65-F5344CB8AC3E}">
        <p14:creationId xmlns:p14="http://schemas.microsoft.com/office/powerpoint/2010/main" val="409873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01035"/>
          </a:xfrm>
        </p:spPr>
        <p:txBody>
          <a:bodyPr>
            <a:normAutofit/>
          </a:bodyPr>
          <a:lstStyle/>
          <a:p>
            <a:r>
              <a:rPr lang="en-US" dirty="0"/>
              <a:t>Converting the eye tracking into the precision text highlighting (tracking) during reading: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Appropriate User Interaction:</a:t>
            </a:r>
          </a:p>
          <a:p>
            <a:pPr lvl="1"/>
            <a:r>
              <a:rPr lang="en-US" dirty="0"/>
              <a:t>Gaze Trace options: Touch at gaze, Scroll at gaze, Mouse wrap on move, ….</a:t>
            </a:r>
          </a:p>
          <a:p>
            <a:pPr lvl="2"/>
            <a:r>
              <a:rPr lang="en-US" dirty="0"/>
              <a:t>Text detection:</a:t>
            </a:r>
          </a:p>
          <a:p>
            <a:pPr lvl="3"/>
            <a:r>
              <a:rPr lang="en-US" dirty="0"/>
              <a:t>Object characteristics: Shape, Dynamic or fix,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after detecting the text:</a:t>
            </a:r>
          </a:p>
          <a:p>
            <a:pPr lvl="1"/>
            <a:r>
              <a:rPr lang="en-US" dirty="0"/>
              <a:t>Click a button to do something on the detected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 of the </a:t>
            </a:r>
            <a:r>
              <a:rPr lang="en-US" dirty="0" err="1"/>
              <a:t>Tobii</a:t>
            </a:r>
            <a:r>
              <a:rPr lang="en-US" dirty="0"/>
              <a:t> eye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Speed of reading</a:t>
            </a:r>
          </a:p>
        </p:txBody>
      </p:sp>
    </p:spTree>
    <p:extLst>
      <p:ext uri="{BB962C8B-B14F-4D97-AF65-F5344CB8AC3E}">
        <p14:creationId xmlns:p14="http://schemas.microsoft.com/office/powerpoint/2010/main" val="24612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will work</a:t>
            </a:r>
          </a:p>
          <a:p>
            <a:pPr lvl="1"/>
            <a:r>
              <a:rPr lang="en-US" dirty="0"/>
              <a:t>by now you should have a clear plan of action </a:t>
            </a:r>
          </a:p>
          <a:p>
            <a:r>
              <a:rPr lang="en-US" dirty="0"/>
              <a:t>Make sure to include:</a:t>
            </a:r>
          </a:p>
          <a:p>
            <a:pPr lvl="1"/>
            <a:r>
              <a:rPr lang="en-US" dirty="0"/>
              <a:t>a diagram of showing the components of the system and how they interact</a:t>
            </a:r>
          </a:p>
          <a:p>
            <a:pPr lvl="1"/>
            <a:r>
              <a:rPr lang="en-US" dirty="0"/>
              <a:t>a discussion of the technical challenges that you have (or will) overcome</a:t>
            </a:r>
          </a:p>
          <a:p>
            <a:pPr lvl="1"/>
            <a:r>
              <a:rPr lang="en-US" dirty="0"/>
              <a:t>what have you accomplished thus far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 – general idea with diagrams</a:t>
            </a:r>
          </a:p>
          <a:p>
            <a:r>
              <a:rPr lang="en-US" dirty="0"/>
              <a:t>Kyle – technical challenges &amp; what has been accomplished [done]</a:t>
            </a:r>
          </a:p>
        </p:txBody>
      </p:sp>
    </p:spTree>
    <p:extLst>
      <p:ext uri="{BB962C8B-B14F-4D97-AF65-F5344CB8AC3E}">
        <p14:creationId xmlns:p14="http://schemas.microsoft.com/office/powerpoint/2010/main" val="41862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system builds on prior work</a:t>
            </a:r>
          </a:p>
          <a:p>
            <a:pPr lvl="1"/>
            <a:r>
              <a:rPr lang="en-US" dirty="0"/>
              <a:t>what other systems are related to your work</a:t>
            </a:r>
          </a:p>
          <a:p>
            <a:pPr lvl="1"/>
            <a:r>
              <a:rPr lang="en-US" dirty="0"/>
              <a:t>how did others overcome the challenges that you face</a:t>
            </a:r>
          </a:p>
          <a:p>
            <a:pPr lvl="1"/>
            <a:r>
              <a:rPr lang="en-US" dirty="0"/>
              <a:t>do their solutions apply to your case</a:t>
            </a:r>
          </a:p>
          <a:p>
            <a:pPr lvl="2"/>
            <a:r>
              <a:rPr lang="en-US" dirty="0"/>
              <a:t>if not, what novel ideals did you have to incorporate to make your system work</a:t>
            </a:r>
          </a:p>
          <a:p>
            <a:pPr lvl="1"/>
            <a:r>
              <a:rPr lang="en-US" dirty="0"/>
              <a:t>make sure to include at least two references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Suhas</a:t>
            </a:r>
            <a:r>
              <a:rPr lang="en-US" dirty="0"/>
              <a:t> – technical details and gamming applications</a:t>
            </a:r>
          </a:p>
          <a:p>
            <a:r>
              <a:rPr lang="en-US" dirty="0"/>
              <a:t>Kyle – research in the area (references)  [done]</a:t>
            </a:r>
          </a:p>
        </p:txBody>
      </p:sp>
    </p:spTree>
    <p:extLst>
      <p:ext uri="{BB962C8B-B14F-4D97-AF65-F5344CB8AC3E}">
        <p14:creationId xmlns:p14="http://schemas.microsoft.com/office/powerpoint/2010/main" val="47156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19862913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</TotalTime>
  <Words>665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Schoolbook</vt:lpstr>
      <vt:lpstr>Wingdings 2</vt:lpstr>
      <vt:lpstr>View</vt:lpstr>
      <vt:lpstr>Reading With  Your Eyes</vt:lpstr>
      <vt:lpstr>Problem Formulation</vt:lpstr>
      <vt:lpstr>Approach</vt:lpstr>
      <vt:lpstr>Example of Approach</vt:lpstr>
      <vt:lpstr>The Query Snapshot Cycle</vt:lpstr>
      <vt:lpstr>Gaze-Aware Behavior</vt:lpstr>
      <vt:lpstr>Related Work</vt:lpstr>
      <vt:lpstr>Gaze vs. Mouse</vt:lpstr>
      <vt:lpstr>Where does gaze fall?</vt:lpstr>
      <vt:lpstr>Experimentation</vt:lpstr>
      <vt:lpstr>Experimentation for the Textbox Size </vt:lpstr>
      <vt:lpstr>Experimentation for the Textbox Size </vt:lpstr>
      <vt:lpstr>Experiment for the Delay Amounts</vt:lpstr>
      <vt:lpstr>Experiment on Spacing between Interactors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Diederich</cp:lastModifiedBy>
  <cp:revision>16</cp:revision>
  <dcterms:created xsi:type="dcterms:W3CDTF">2016-11-10T15:33:52Z</dcterms:created>
  <dcterms:modified xsi:type="dcterms:W3CDTF">2016-11-14T23:46:03Z</dcterms:modified>
</cp:coreProperties>
</file>