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tobii.com/" TargetMode="External"/><Relationship Id="rId2" Type="http://schemas.openxmlformats.org/officeDocument/2006/relationships/hyperlink" Target="https://www.usability.gov/how-to-and-tools/methods/eye-track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37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highlighted.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150, 250, 350, 500</a:t>
            </a:r>
          </a:p>
          <a:p>
            <a:r>
              <a:rPr lang="en-US" dirty="0"/>
              <a:t>Ask participants to read segment of text to determine the delay required to activate the text. </a:t>
            </a:r>
          </a:p>
          <a:p>
            <a:r>
              <a:rPr lang="en-US" dirty="0"/>
              <a:t>Participants rate user experience on likely scale of 1 to 5</a:t>
            </a:r>
          </a:p>
          <a:p>
            <a:pPr lvl="1"/>
            <a:r>
              <a:rPr lang="en-US" dirty="0"/>
              <a:t>Require participants to provide feedback explaining choice of delay.</a:t>
            </a:r>
          </a:p>
          <a:p>
            <a:pPr lvl="1"/>
            <a:r>
              <a:rPr lang="en-US" dirty="0"/>
              <a:t>Plan to choose average amount as acceptable delay.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48409"/>
            <a:ext cx="9692640" cy="1855176"/>
          </a:xfrm>
        </p:spPr>
        <p:txBody>
          <a:bodyPr/>
          <a:lstStyle/>
          <a:p>
            <a:r>
              <a:rPr lang="en-US" dirty="0"/>
              <a:t>Experiment on Spacing between</a:t>
            </a:r>
            <a:br>
              <a:rPr lang="en-US" dirty="0"/>
            </a:br>
            <a:r>
              <a:rPr lang="en-US" dirty="0"/>
              <a:t>			Interactors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04646"/>
            <a:ext cx="8595360" cy="38150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Goal: Determine reasonable spacing between Interactors. </a:t>
            </a:r>
          </a:p>
          <a:p>
            <a:pPr algn="just"/>
            <a:r>
              <a:rPr lang="en-US" dirty="0"/>
              <a:t>Setup by placing space between text in various lengths:</a:t>
            </a:r>
          </a:p>
          <a:p>
            <a:pPr lvl="1" algn="just"/>
            <a:r>
              <a:rPr lang="en-US" dirty="0"/>
              <a:t>Length in centimeters: 0.25, 0.5, 0.75, 1, 1.25, ….. 3.</a:t>
            </a:r>
          </a:p>
          <a:p>
            <a:pPr algn="just"/>
            <a:r>
              <a:rPr lang="en-US" dirty="0"/>
              <a:t>Ask participants to read segment of text to determine the right amount of  spacing required to activate the text, to achieve higher accuracy. </a:t>
            </a:r>
          </a:p>
          <a:p>
            <a:pPr algn="just"/>
            <a:r>
              <a:rPr lang="en-US" dirty="0"/>
              <a:t>Participants rate user experience on likely scale of 1 to 5</a:t>
            </a:r>
          </a:p>
          <a:p>
            <a:pPr lvl="1" algn="just"/>
            <a:r>
              <a:rPr lang="en-US" dirty="0"/>
              <a:t>Require participants to provide feedback explaining choice of space.</a:t>
            </a:r>
          </a:p>
          <a:p>
            <a:pPr lvl="1" algn="just"/>
            <a:r>
              <a:rPr lang="en-US" dirty="0"/>
              <a:t>Plan to choose average amount as acceptable spacing between Interactors.</a:t>
            </a:r>
          </a:p>
        </p:txBody>
      </p:sp>
    </p:spTree>
    <p:extLst>
      <p:ext uri="{BB962C8B-B14F-4D97-AF65-F5344CB8AC3E}">
        <p14:creationId xmlns:p14="http://schemas.microsoft.com/office/powerpoint/2010/main" val="428947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have accomplished following so far.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 Highlighting and changing the color of the text inside a Grid, through Gaze. </a:t>
            </a:r>
          </a:p>
          <a:p>
            <a:pPr lvl="2" algn="just"/>
            <a:r>
              <a:rPr lang="en-US" sz="1600" dirty="0"/>
              <a:t>Dimension of Grid is 11x9.</a:t>
            </a:r>
          </a:p>
          <a:p>
            <a:pPr lvl="2" algn="just"/>
            <a:r>
              <a:rPr lang="en-US" sz="1600" dirty="0"/>
              <a:t>Reset the Grid to Start Again, through Gaze.</a:t>
            </a:r>
          </a:p>
          <a:p>
            <a:pPr lvl="2" algn="just"/>
            <a:r>
              <a:rPr lang="en-US" sz="1600" dirty="0"/>
              <a:t>Close the Grid, through Gaze.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sz="1800" dirty="0"/>
              <a:t>Highlighting the text in a story mode on Windows Form. </a:t>
            </a:r>
          </a:p>
          <a:p>
            <a:pPr lvl="2" algn="just"/>
            <a:r>
              <a:rPr lang="en-US" sz="1600" dirty="0"/>
              <a:t>Navigation to next page, through Gaze with delay.</a:t>
            </a:r>
          </a:p>
          <a:p>
            <a:pPr lvl="2" algn="just"/>
            <a:r>
              <a:rPr lang="en-US" sz="1600" dirty="0"/>
              <a:t>Closing the application, through Gaze with delay. </a:t>
            </a:r>
          </a:p>
          <a:p>
            <a:pPr lvl="2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3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r>
              <a:rPr lang="en-US" dirty="0" err="1"/>
              <a:t>Tobii</a:t>
            </a:r>
            <a:r>
              <a:rPr lang="en-US" dirty="0"/>
              <a:t> developer Forum. (</a:t>
            </a:r>
            <a:r>
              <a:rPr lang="en-US" dirty="0">
                <a:hlinkClick r:id="rId3"/>
              </a:rPr>
              <a:t>http://developer.tobii.com/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50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01035"/>
          </a:xfrm>
        </p:spPr>
        <p:txBody>
          <a:bodyPr>
            <a:normAutofit/>
          </a:bodyPr>
          <a:lstStyle/>
          <a:p>
            <a:r>
              <a:rPr lang="en-US" dirty="0"/>
              <a:t>Converting the eye tracking into the precision text highlighting (tracking) during reading: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Appropriate User Interaction:</a:t>
            </a:r>
          </a:p>
          <a:p>
            <a:pPr lvl="1"/>
            <a:r>
              <a:rPr lang="en-US" dirty="0"/>
              <a:t>Gaze Trace options: Touch at gaze, Scroll at gaze, Mouse wrap on move, ….</a:t>
            </a:r>
          </a:p>
          <a:p>
            <a:pPr lvl="2"/>
            <a:r>
              <a:rPr lang="en-US" dirty="0"/>
              <a:t>Text detection:</a:t>
            </a:r>
          </a:p>
          <a:p>
            <a:pPr lvl="3"/>
            <a:r>
              <a:rPr lang="en-US" dirty="0"/>
              <a:t>Object characteristics: Shape, Dynamic or fix,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after detecting the text:</a:t>
            </a:r>
          </a:p>
          <a:p>
            <a:pPr lvl="1"/>
            <a:r>
              <a:rPr lang="en-US" dirty="0"/>
              <a:t>Click a button to do something on the detected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 of the </a:t>
            </a:r>
            <a:r>
              <a:rPr lang="en-US" dirty="0" err="1"/>
              <a:t>Tobii</a:t>
            </a:r>
            <a:r>
              <a:rPr lang="en-US" dirty="0"/>
              <a:t> eye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Speed of reading</a:t>
            </a:r>
          </a:p>
        </p:txBody>
      </p:sp>
    </p:spTree>
    <p:extLst>
      <p:ext uri="{BB962C8B-B14F-4D97-AF65-F5344CB8AC3E}">
        <p14:creationId xmlns:p14="http://schemas.microsoft.com/office/powerpoint/2010/main" val="24612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 [done]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19862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Determining reasonable word spacing amount:</a:t>
            </a:r>
          </a:p>
          <a:p>
            <a:r>
              <a:rPr lang="en-US" dirty="0"/>
              <a:t>5 initial textbox sizes were selected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" y="3395009"/>
            <a:ext cx="2743200" cy="171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21" y="3386894"/>
            <a:ext cx="2743200" cy="172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02" y="3395009"/>
            <a:ext cx="2743200" cy="1734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327" y="52802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5 grid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8538" y="529814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9 grid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6819" y="5285583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36283695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139</TotalTime>
  <Words>745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Schoolbook</vt:lpstr>
      <vt:lpstr>Wingdings 2</vt:lpstr>
      <vt:lpstr>View</vt:lpstr>
      <vt:lpstr>Reading With  Your Eyes</vt:lpstr>
      <vt:lpstr>Problem Formulation</vt:lpstr>
      <vt:lpstr>Approach</vt:lpstr>
      <vt:lpstr>Example of Approach</vt:lpstr>
      <vt:lpstr>The Query Snapshot Cycle</vt:lpstr>
      <vt:lpstr>Gaze-Aware Behavior</vt:lpstr>
      <vt:lpstr>Gaze vs. Mouse</vt:lpstr>
      <vt:lpstr>Where does gaze fall?</vt:lpstr>
      <vt:lpstr>Experimentation for the Textbox Size </vt:lpstr>
      <vt:lpstr>Experimentation for the Textbox Size </vt:lpstr>
      <vt:lpstr>Experiment for the Delay Amounts</vt:lpstr>
      <vt:lpstr>Experiment on Spacing between    Interactors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Suhas Kumar</cp:lastModifiedBy>
  <cp:revision>44</cp:revision>
  <dcterms:created xsi:type="dcterms:W3CDTF">2016-11-10T15:33:52Z</dcterms:created>
  <dcterms:modified xsi:type="dcterms:W3CDTF">2016-11-15T07:55:09Z</dcterms:modified>
</cp:coreProperties>
</file>