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6" r:id="rId6"/>
    <p:sldId id="267" r:id="rId7"/>
    <p:sldId id="262" r:id="rId8"/>
    <p:sldId id="268" r:id="rId9"/>
    <p:sldId id="269" r:id="rId10"/>
    <p:sldId id="263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 [done]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 err="1"/>
              <a:t>Suhas</a:t>
            </a:r>
            <a:endParaRPr lang="en-US" dirty="0"/>
          </a:p>
          <a:p>
            <a:pPr lvl="1"/>
            <a:r>
              <a:rPr lang="en-US" dirty="0"/>
              <a:t>Delay experimentation between gaze and dwell</a:t>
            </a:r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7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250, 500, 750, 1000</a:t>
            </a:r>
          </a:p>
          <a:p>
            <a:r>
              <a:rPr lang="en-US" dirty="0"/>
              <a:t>Ask participants to read segment of text where is word requires delay to activate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Plan to 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’ computer</a:t>
            </a:r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 [done]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 and gamming applications</a:t>
            </a:r>
          </a:p>
          <a:p>
            <a:r>
              <a:rPr lang="en-US" dirty="0"/>
              <a:t>Kyle – research in the area (references)  [done]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65</TotalTime>
  <Words>661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Reading With  Your Eyes</vt:lpstr>
      <vt:lpstr>Problem Formulation</vt:lpstr>
      <vt:lpstr>Approach</vt:lpstr>
      <vt:lpstr>Example of Approach</vt:lpstr>
      <vt:lpstr>The Query Snapshot Cycle</vt:lpstr>
      <vt:lpstr>Gaze-Aware Behavior</vt:lpstr>
      <vt:lpstr>Related Work</vt:lpstr>
      <vt:lpstr>Gaze vs. Mouse</vt:lpstr>
      <vt:lpstr>Where does gaze fall?</vt:lpstr>
      <vt:lpstr>Experimentation</vt:lpstr>
      <vt:lpstr>Experimentation for the Textbox Size </vt:lpstr>
      <vt:lpstr>Experimentation for the Textbox Size </vt:lpstr>
      <vt:lpstr>Experiment for the Delay Amounts</vt:lpstr>
      <vt:lpstr>Experiment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15</cp:revision>
  <dcterms:created xsi:type="dcterms:W3CDTF">2016-11-10T15:33:52Z</dcterms:created>
  <dcterms:modified xsi:type="dcterms:W3CDTF">2016-11-14T23:40:15Z</dcterms:modified>
</cp:coreProperties>
</file>