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02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07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7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9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With </a:t>
            </a:r>
            <a:br>
              <a:rPr lang="en-US" dirty="0"/>
            </a:br>
            <a:r>
              <a:rPr lang="en-US" dirty="0"/>
              <a:t>Your Eyes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Ashkan</a:t>
            </a:r>
            <a:r>
              <a:rPr lang="en-US" dirty="0"/>
              <a:t> </a:t>
            </a:r>
            <a:r>
              <a:rPr lang="en-US" dirty="0" err="1"/>
              <a:t>Bozorgzad</a:t>
            </a:r>
            <a:r>
              <a:rPr lang="en-US" dirty="0"/>
              <a:t>, Kyle Diederich, </a:t>
            </a:r>
            <a:r>
              <a:rPr lang="en-US" dirty="0" err="1"/>
              <a:t>Suhas</a:t>
            </a:r>
            <a:r>
              <a:rPr lang="en-US" dirty="0"/>
              <a:t> Kumar, </a:t>
            </a:r>
            <a:r>
              <a:rPr lang="en-US" dirty="0" err="1"/>
              <a:t>Ziqi</a:t>
            </a:r>
            <a:r>
              <a:rPr lang="en-US" dirty="0"/>
              <a:t> Su</a:t>
            </a:r>
          </a:p>
        </p:txBody>
      </p:sp>
    </p:spTree>
    <p:extLst>
      <p:ext uri="{BB962C8B-B14F-4D97-AF65-F5344CB8AC3E}">
        <p14:creationId xmlns:p14="http://schemas.microsoft.com/office/powerpoint/2010/main" val="340684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clear description of the problem that you are trying to solve</a:t>
            </a:r>
          </a:p>
          <a:p>
            <a:pPr lvl="1"/>
            <a:r>
              <a:rPr lang="en-US" dirty="0"/>
              <a:t>focus on the specific aspects of your problem</a:t>
            </a:r>
          </a:p>
          <a:p>
            <a:endParaRPr lang="en-US" dirty="0"/>
          </a:p>
          <a:p>
            <a:r>
              <a:rPr lang="en-US" dirty="0" err="1"/>
              <a:t>Ashkan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1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description</a:t>
            </a:r>
          </a:p>
          <a:p>
            <a:pPr lvl="1"/>
            <a:r>
              <a:rPr lang="en-US" dirty="0"/>
              <a:t>predict the location of a user based on signal strength measurements</a:t>
            </a:r>
          </a:p>
          <a:p>
            <a:r>
              <a:rPr lang="en-US" b="1" dirty="0"/>
              <a:t>input</a:t>
            </a:r>
          </a:p>
          <a:p>
            <a:pPr lvl="1"/>
            <a:r>
              <a:rPr lang="en-US" dirty="0"/>
              <a:t>a database of signal strength measurements</a:t>
            </a:r>
          </a:p>
          <a:p>
            <a:pPr lvl="1"/>
            <a:r>
              <a:rPr lang="en-US" dirty="0"/>
              <a:t>are reference signal collected from the user</a:t>
            </a:r>
          </a:p>
          <a:p>
            <a:r>
              <a:rPr lang="en-US" b="1" dirty="0"/>
              <a:t>output: </a:t>
            </a:r>
          </a:p>
          <a:p>
            <a:pPr lvl="1"/>
            <a:r>
              <a:rPr lang="en-US" dirty="0"/>
              <a:t>the location of the user</a:t>
            </a:r>
          </a:p>
        </p:txBody>
      </p:sp>
    </p:spTree>
    <p:extLst>
      <p:ext uri="{BB962C8B-B14F-4D97-AF65-F5344CB8AC3E}">
        <p14:creationId xmlns:p14="http://schemas.microsoft.com/office/powerpoint/2010/main" val="175477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your system will work</a:t>
            </a:r>
          </a:p>
          <a:p>
            <a:pPr lvl="1"/>
            <a:r>
              <a:rPr lang="en-US" dirty="0"/>
              <a:t>by now you should have a clear plan of action </a:t>
            </a:r>
          </a:p>
          <a:p>
            <a:r>
              <a:rPr lang="en-US" dirty="0"/>
              <a:t>Make sure to include:</a:t>
            </a:r>
          </a:p>
          <a:p>
            <a:pPr lvl="1"/>
            <a:r>
              <a:rPr lang="en-US" dirty="0"/>
              <a:t>a diagram of showing the components of the system and how they interact</a:t>
            </a:r>
          </a:p>
          <a:p>
            <a:pPr lvl="1"/>
            <a:r>
              <a:rPr lang="en-US" dirty="0"/>
              <a:t>a discussion of the technical challenges that you have (or will) overcome</a:t>
            </a:r>
          </a:p>
          <a:p>
            <a:pPr lvl="1"/>
            <a:r>
              <a:rPr lang="en-US" dirty="0"/>
              <a:t>what have you accomplished thus far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 – general idea with diagrams</a:t>
            </a:r>
          </a:p>
          <a:p>
            <a:r>
              <a:rPr lang="en-US" dirty="0"/>
              <a:t>Kyle – technical challenges &amp; what has been accomplished</a:t>
            </a:r>
          </a:p>
        </p:txBody>
      </p:sp>
    </p:spTree>
    <p:extLst>
      <p:ext uri="{BB962C8B-B14F-4D97-AF65-F5344CB8AC3E}">
        <p14:creationId xmlns:p14="http://schemas.microsoft.com/office/powerpoint/2010/main" val="418626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Approach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976" y="1809857"/>
            <a:ext cx="7241951" cy="495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1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your system builds on prior work</a:t>
            </a:r>
          </a:p>
          <a:p>
            <a:pPr lvl="1"/>
            <a:r>
              <a:rPr lang="en-US" dirty="0"/>
              <a:t>what other systems are related to your work</a:t>
            </a:r>
          </a:p>
          <a:p>
            <a:pPr lvl="1"/>
            <a:r>
              <a:rPr lang="en-US" dirty="0"/>
              <a:t>how did others overcome the challenges that you face</a:t>
            </a:r>
          </a:p>
          <a:p>
            <a:pPr lvl="1"/>
            <a:r>
              <a:rPr lang="en-US" dirty="0"/>
              <a:t>do their solutions apply to your case</a:t>
            </a:r>
          </a:p>
          <a:p>
            <a:pPr lvl="2"/>
            <a:r>
              <a:rPr lang="en-US" dirty="0"/>
              <a:t>if not, what novel ideals did you have to incorporate to make your system work</a:t>
            </a:r>
          </a:p>
          <a:p>
            <a:pPr lvl="1"/>
            <a:r>
              <a:rPr lang="en-US" dirty="0"/>
              <a:t>make sure to include at least two references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Suhas</a:t>
            </a:r>
            <a:r>
              <a:rPr lang="en-US" dirty="0"/>
              <a:t> – technical details</a:t>
            </a:r>
          </a:p>
          <a:p>
            <a:r>
              <a:rPr lang="en-US" dirty="0"/>
              <a:t>Kyle – research in the area (references) </a:t>
            </a:r>
          </a:p>
        </p:txBody>
      </p:sp>
    </p:spTree>
    <p:extLst>
      <p:ext uri="{BB962C8B-B14F-4D97-AF65-F5344CB8AC3E}">
        <p14:creationId xmlns:p14="http://schemas.microsoft.com/office/powerpoint/2010/main" val="47156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back to your experimentation plans and refine them</a:t>
            </a:r>
          </a:p>
          <a:p>
            <a:r>
              <a:rPr lang="en-US" dirty="0"/>
              <a:t>What aspects of your systems performance will you measure?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Ashkan</a:t>
            </a:r>
            <a:r>
              <a:rPr lang="en-US" dirty="0"/>
              <a:t> &amp; Su</a:t>
            </a:r>
          </a:p>
          <a:p>
            <a:pPr lvl="1"/>
            <a:r>
              <a:rPr lang="en-US" dirty="0"/>
              <a:t>Grid experimentation</a:t>
            </a:r>
          </a:p>
          <a:p>
            <a:r>
              <a:rPr lang="en-US" dirty="0"/>
              <a:t>Kyle &amp; </a:t>
            </a:r>
            <a:r>
              <a:rPr lang="en-US" dirty="0" err="1"/>
              <a:t>Suhas</a:t>
            </a:r>
            <a:endParaRPr lang="en-US" dirty="0"/>
          </a:p>
          <a:p>
            <a:pPr lvl="1"/>
            <a:r>
              <a:rPr lang="en-US" dirty="0"/>
              <a:t>Delay experimentation between gaze </a:t>
            </a:r>
            <a:r>
              <a:rPr lang="en-US"/>
              <a:t>and dwell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4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what you have accomplished thus far</a:t>
            </a:r>
          </a:p>
          <a:p>
            <a:r>
              <a:rPr lang="en-US" dirty="0"/>
              <a:t>I expect to see the basic functionality of your system up and running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Suhas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3842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41</TotalTime>
  <Words>273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Reading With  Your Eyes</vt:lpstr>
      <vt:lpstr>Problem Formulation</vt:lpstr>
      <vt:lpstr>Example of Problem Formulation</vt:lpstr>
      <vt:lpstr>Approach</vt:lpstr>
      <vt:lpstr>Example of Approach</vt:lpstr>
      <vt:lpstr>Related Work</vt:lpstr>
      <vt:lpstr>Experimentation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With  Your Eyes</dc:title>
  <dc:creator>Diederich</dc:creator>
  <cp:lastModifiedBy>Diederich</cp:lastModifiedBy>
  <cp:revision>5</cp:revision>
  <dcterms:created xsi:type="dcterms:W3CDTF">2016-11-10T15:33:52Z</dcterms:created>
  <dcterms:modified xsi:type="dcterms:W3CDTF">2016-11-10T16:14:59Z</dcterms:modified>
</cp:coreProperties>
</file>