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91" autoAdjust="0"/>
    <p:restoredTop sz="94660"/>
  </p:normalViewPr>
  <p:slideViewPr>
    <p:cSldViewPr snapToGrid="0">
      <p:cViewPr>
        <p:scale>
          <a:sx n="89" d="100"/>
          <a:sy n="89" d="100"/>
        </p:scale>
        <p:origin x="14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back to your experimentation plans and refine them</a:t>
            </a:r>
          </a:p>
          <a:p>
            <a:r>
              <a:rPr lang="en-US" dirty="0"/>
              <a:t>What aspects of your systems performance will you measure?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Ashkan</a:t>
            </a:r>
            <a:r>
              <a:rPr lang="en-US" dirty="0"/>
              <a:t> &amp; Su</a:t>
            </a:r>
          </a:p>
          <a:p>
            <a:pPr lvl="1"/>
            <a:r>
              <a:rPr lang="en-US" dirty="0"/>
              <a:t>Grid experimentation</a:t>
            </a:r>
          </a:p>
          <a:p>
            <a:r>
              <a:rPr lang="en-US" dirty="0"/>
              <a:t>Kyle &amp; </a:t>
            </a:r>
            <a:r>
              <a:rPr lang="en-US" dirty="0" err="1"/>
              <a:t>Suhas</a:t>
            </a:r>
            <a:endParaRPr lang="en-US" dirty="0"/>
          </a:p>
          <a:p>
            <a:pPr lvl="1"/>
            <a:r>
              <a:rPr lang="en-US" dirty="0"/>
              <a:t>Delay experimentation between gaze </a:t>
            </a:r>
            <a:r>
              <a:rPr lang="en-US"/>
              <a:t>and dwell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4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what you have accomplished thus far</a:t>
            </a:r>
          </a:p>
          <a:p>
            <a:r>
              <a:rPr lang="en-US" dirty="0"/>
              <a:t>I expect to see the basic functionality of your system up and running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3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clear description of the problem that you are trying to solve</a:t>
            </a:r>
          </a:p>
          <a:p>
            <a:pPr lvl="1"/>
            <a:r>
              <a:rPr lang="en-US" dirty="0"/>
              <a:t>focus on the specific aspects of your problem</a:t>
            </a:r>
          </a:p>
          <a:p>
            <a:endParaRPr lang="en-US" dirty="0"/>
          </a:p>
          <a:p>
            <a:r>
              <a:rPr lang="en-US" dirty="0" err="1"/>
              <a:t>Ashkan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1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dirty="0"/>
              <a:t>predict the location of a user based on signal strength measurements</a:t>
            </a:r>
          </a:p>
          <a:p>
            <a:r>
              <a:rPr lang="en-US" b="1" dirty="0"/>
              <a:t>input</a:t>
            </a:r>
          </a:p>
          <a:p>
            <a:pPr lvl="1"/>
            <a:r>
              <a:rPr lang="en-US" dirty="0"/>
              <a:t>a database of signal strength measurements</a:t>
            </a:r>
          </a:p>
          <a:p>
            <a:pPr lvl="1"/>
            <a:r>
              <a:rPr lang="en-US" dirty="0"/>
              <a:t>are reference signal collected from the user</a:t>
            </a:r>
          </a:p>
          <a:p>
            <a:r>
              <a:rPr lang="en-US" b="1" dirty="0"/>
              <a:t>output: </a:t>
            </a:r>
          </a:p>
          <a:p>
            <a:pPr lvl="1"/>
            <a:r>
              <a:rPr lang="en-US" dirty="0"/>
              <a:t>the location of the user</a:t>
            </a:r>
          </a:p>
        </p:txBody>
      </p:sp>
    </p:spTree>
    <p:extLst>
      <p:ext uri="{BB962C8B-B14F-4D97-AF65-F5344CB8AC3E}">
        <p14:creationId xmlns:p14="http://schemas.microsoft.com/office/powerpoint/2010/main" val="175477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will work</a:t>
            </a:r>
          </a:p>
          <a:p>
            <a:pPr lvl="1"/>
            <a:r>
              <a:rPr lang="en-US" dirty="0"/>
              <a:t>by now you should have a clear plan of action </a:t>
            </a:r>
          </a:p>
          <a:p>
            <a:r>
              <a:rPr lang="en-US" dirty="0"/>
              <a:t>Make sure to include:</a:t>
            </a:r>
          </a:p>
          <a:p>
            <a:pPr lvl="1"/>
            <a:r>
              <a:rPr lang="en-US" dirty="0"/>
              <a:t>a diagram of showing the components of the system and how they interact</a:t>
            </a:r>
          </a:p>
          <a:p>
            <a:pPr lvl="1"/>
            <a:r>
              <a:rPr lang="en-US" dirty="0"/>
              <a:t>a discussion of the technical challenges that you have (or will) overcome</a:t>
            </a:r>
          </a:p>
          <a:p>
            <a:pPr lvl="1"/>
            <a:r>
              <a:rPr lang="en-US" dirty="0"/>
              <a:t>what have you accomplished thus far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 – general idea with diagrams</a:t>
            </a:r>
          </a:p>
          <a:p>
            <a:r>
              <a:rPr lang="en-US" dirty="0"/>
              <a:t>Kyle – technical challenges &amp; what has been accomplished</a:t>
            </a:r>
          </a:p>
        </p:txBody>
      </p:sp>
    </p:spTree>
    <p:extLst>
      <p:ext uri="{BB962C8B-B14F-4D97-AF65-F5344CB8AC3E}">
        <p14:creationId xmlns:p14="http://schemas.microsoft.com/office/powerpoint/2010/main" val="418626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87" y="0"/>
            <a:ext cx="9692640" cy="1325562"/>
          </a:xfrm>
        </p:spPr>
        <p:txBody>
          <a:bodyPr/>
          <a:lstStyle/>
          <a:p>
            <a:r>
              <a:rPr lang="en-US" dirty="0" smtClean="0"/>
              <a:t>General Idea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4" y="3848100"/>
            <a:ext cx="7172979" cy="2670969"/>
          </a:xfrm>
        </p:spPr>
      </p:pic>
      <p:sp>
        <p:nvSpPr>
          <p:cNvPr id="7" name="TextBox 6"/>
          <p:cNvSpPr txBox="1"/>
          <p:nvPr/>
        </p:nvSpPr>
        <p:spPr>
          <a:xfrm>
            <a:off x="794987" y="1709668"/>
            <a:ext cx="7968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Engine is the core software. It knows how to configure and talk to the eye tracker.</a:t>
            </a:r>
          </a:p>
          <a:p>
            <a:pPr marL="342900" indent="-342900">
              <a:buAutoNum type="arabicPeriod"/>
            </a:pPr>
            <a:r>
              <a:rPr lang="en-US" dirty="0" smtClean="0"/>
              <a:t>Client Application get </a:t>
            </a:r>
            <a:r>
              <a:rPr lang="en-US" dirty="0" err="1" smtClean="0"/>
              <a:t>uer’s</a:t>
            </a:r>
            <a:r>
              <a:rPr lang="en-US" dirty="0" smtClean="0"/>
              <a:t> eye-gazing and other input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yeX</a:t>
            </a:r>
            <a:r>
              <a:rPr lang="en-US" dirty="0" smtClean="0"/>
              <a:t> Interaction is a software built on </a:t>
            </a: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Engine, it offer a set of basic eye-gaze interaction in Windows environment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SDK give developer access to </a:t>
            </a: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Engine API</a:t>
            </a:r>
          </a:p>
        </p:txBody>
      </p:sp>
    </p:spTree>
    <p:extLst>
      <p:ext uri="{BB962C8B-B14F-4D97-AF65-F5344CB8AC3E}">
        <p14:creationId xmlns:p14="http://schemas.microsoft.com/office/powerpoint/2010/main" val="91541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072" y="0"/>
            <a:ext cx="9692640" cy="1325562"/>
          </a:xfrm>
        </p:spPr>
        <p:txBody>
          <a:bodyPr/>
          <a:lstStyle/>
          <a:p>
            <a:r>
              <a:rPr lang="en-US" dirty="0" smtClean="0"/>
              <a:t>How the engine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4396581"/>
            <a:ext cx="6159670" cy="2461419"/>
          </a:xfrm>
        </p:spPr>
      </p:pic>
      <p:sp>
        <p:nvSpPr>
          <p:cNvPr id="6" name="TextBox 5"/>
          <p:cNvSpPr txBox="1"/>
          <p:nvPr/>
        </p:nvSpPr>
        <p:spPr>
          <a:xfrm>
            <a:off x="1211072" y="1745673"/>
            <a:ext cx="7399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user looks at the screen, the </a:t>
            </a:r>
            <a:r>
              <a:rPr lang="en-US" dirty="0" err="1" smtClean="0"/>
              <a:t>EyeX</a:t>
            </a:r>
            <a:r>
              <a:rPr lang="en-US" dirty="0" smtClean="0"/>
              <a:t> controller calculates the coordinates of the gaze point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EyeX</a:t>
            </a:r>
            <a:r>
              <a:rPr lang="en-US" dirty="0" smtClean="0"/>
              <a:t> engine use information from client application and understand what kind of object the user is looking at and how to interact with it</a:t>
            </a:r>
          </a:p>
          <a:p>
            <a:pPr marL="342900" indent="-342900">
              <a:buAutoNum type="arabicPeriod"/>
            </a:pPr>
            <a:r>
              <a:rPr lang="en-US" dirty="0" smtClean="0"/>
              <a:t>Client application combine some user input and eye gazing to trigger the click on an object</a:t>
            </a:r>
          </a:p>
        </p:txBody>
      </p:sp>
    </p:spTree>
    <p:extLst>
      <p:ext uri="{BB962C8B-B14F-4D97-AF65-F5344CB8AC3E}">
        <p14:creationId xmlns:p14="http://schemas.microsoft.com/office/powerpoint/2010/main" val="93297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872" y="386918"/>
            <a:ext cx="8595360" cy="1762516"/>
          </a:xfrm>
        </p:spPr>
        <p:txBody>
          <a:bodyPr/>
          <a:lstStyle/>
          <a:p>
            <a:r>
              <a:rPr lang="en-US" dirty="0" smtClean="0"/>
              <a:t>4. The user press space bar when he or she is looking at the object and client application will tell </a:t>
            </a:r>
            <a:r>
              <a:rPr lang="en-US" dirty="0" err="1" smtClean="0"/>
              <a:t>EyeX</a:t>
            </a:r>
            <a:r>
              <a:rPr lang="en-US" dirty="0" smtClean="0"/>
              <a:t> engine that user want to activate the button. </a:t>
            </a:r>
            <a:r>
              <a:rPr lang="en-US" dirty="0" err="1" smtClean="0"/>
              <a:t>EyeX</a:t>
            </a:r>
            <a:r>
              <a:rPr lang="en-US" dirty="0" smtClean="0"/>
              <a:t> engine will trigger an event and tell client application to activate the specific button</a:t>
            </a:r>
          </a:p>
          <a:p>
            <a:r>
              <a:rPr lang="en-US" dirty="0" smtClean="0"/>
              <a:t>5. Client application response to the event and give visual feedback.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2" y="2836068"/>
            <a:ext cx="4546600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1424" y="3528795"/>
            <a:ext cx="3788228" cy="266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step 3, instead of having some user input and eye gazing to trigger an event, we want to only use  eye gazing to trigger a click on an object.</a:t>
            </a:r>
          </a:p>
          <a:p>
            <a:r>
              <a:rPr lang="en-US" dirty="0"/>
              <a:t>We want to trigger an event after eye gazing an object for a period of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7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976" y="1809857"/>
            <a:ext cx="7241951" cy="49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builds on prior work</a:t>
            </a:r>
          </a:p>
          <a:p>
            <a:pPr lvl="1"/>
            <a:r>
              <a:rPr lang="en-US" dirty="0"/>
              <a:t>what other systems are related to your work</a:t>
            </a:r>
          </a:p>
          <a:p>
            <a:pPr lvl="1"/>
            <a:r>
              <a:rPr lang="en-US" dirty="0"/>
              <a:t>how did others overcome the challenges that you face</a:t>
            </a:r>
          </a:p>
          <a:p>
            <a:pPr lvl="1"/>
            <a:r>
              <a:rPr lang="en-US" dirty="0"/>
              <a:t>do their solutions apply to your case</a:t>
            </a:r>
          </a:p>
          <a:p>
            <a:pPr lvl="2"/>
            <a:r>
              <a:rPr lang="en-US" dirty="0"/>
              <a:t>if not, what novel ideals did you have to incorporate to make your system work</a:t>
            </a:r>
          </a:p>
          <a:p>
            <a:pPr lvl="1"/>
            <a:r>
              <a:rPr lang="en-US" dirty="0"/>
              <a:t>make sure to include at least two references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Suhas</a:t>
            </a:r>
            <a:r>
              <a:rPr lang="en-US" dirty="0"/>
              <a:t> – technical details</a:t>
            </a:r>
          </a:p>
          <a:p>
            <a:r>
              <a:rPr lang="en-US" dirty="0"/>
              <a:t>Kyle – research in the area (references) </a:t>
            </a:r>
          </a:p>
        </p:txBody>
      </p:sp>
    </p:spTree>
    <p:extLst>
      <p:ext uri="{BB962C8B-B14F-4D97-AF65-F5344CB8AC3E}">
        <p14:creationId xmlns:p14="http://schemas.microsoft.com/office/powerpoint/2010/main" val="4715653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500</TotalTime>
  <Words>506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Schoolbook</vt:lpstr>
      <vt:lpstr>Wingdings 2</vt:lpstr>
      <vt:lpstr>Arial</vt:lpstr>
      <vt:lpstr>View</vt:lpstr>
      <vt:lpstr>Reading With  Your Eyes</vt:lpstr>
      <vt:lpstr>Problem Formulation</vt:lpstr>
      <vt:lpstr>Example of Problem Formulation</vt:lpstr>
      <vt:lpstr>Approach</vt:lpstr>
      <vt:lpstr>General Idea </vt:lpstr>
      <vt:lpstr>How the engine work</vt:lpstr>
      <vt:lpstr>PowerPoint Presentation</vt:lpstr>
      <vt:lpstr>Example of Approach</vt:lpstr>
      <vt:lpstr>Related Work</vt:lpstr>
      <vt:lpstr>Experimentation</vt:lpstr>
      <vt:lpstr>Demo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Microsoft Office User</cp:lastModifiedBy>
  <cp:revision>12</cp:revision>
  <dcterms:created xsi:type="dcterms:W3CDTF">2016-11-10T15:33:52Z</dcterms:created>
  <dcterms:modified xsi:type="dcterms:W3CDTF">2016-11-15T06:57:52Z</dcterms:modified>
</cp:coreProperties>
</file>