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 smtClean="0"/>
              <a:t>Converting the eye </a:t>
            </a:r>
            <a:r>
              <a:rPr lang="en-US" dirty="0"/>
              <a:t>tracking into </a:t>
            </a:r>
            <a:r>
              <a:rPr lang="en-US" dirty="0" smtClean="0"/>
              <a:t>the </a:t>
            </a:r>
            <a:r>
              <a:rPr lang="en-US" dirty="0"/>
              <a:t>precision</a:t>
            </a:r>
            <a:r>
              <a:rPr lang="en-US" dirty="0" smtClean="0"/>
              <a:t>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Appropriate User </a:t>
            </a:r>
            <a:r>
              <a:rPr lang="en-US" dirty="0" smtClean="0"/>
              <a:t>Interaction:</a:t>
            </a:r>
            <a:endParaRPr lang="en-US" dirty="0" smtClean="0"/>
          </a:p>
          <a:p>
            <a:pPr lvl="1"/>
            <a:r>
              <a:rPr lang="en-US" dirty="0" smtClean="0"/>
              <a:t>Gaze </a:t>
            </a:r>
            <a:r>
              <a:rPr lang="en-US" dirty="0"/>
              <a:t>Trace </a:t>
            </a:r>
            <a:r>
              <a:rPr lang="en-US" dirty="0" smtClean="0"/>
              <a:t>options: </a:t>
            </a:r>
            <a:r>
              <a:rPr lang="en-US" dirty="0"/>
              <a:t>Touch at </a:t>
            </a:r>
            <a:r>
              <a:rPr lang="en-US" dirty="0" smtClean="0"/>
              <a:t>gaze, </a:t>
            </a:r>
            <a:r>
              <a:rPr lang="en-US" dirty="0"/>
              <a:t>Scroll at gaze, Mouse wrap on </a:t>
            </a:r>
            <a:r>
              <a:rPr lang="en-US" dirty="0" smtClean="0"/>
              <a:t>move, ….</a:t>
            </a:r>
          </a:p>
          <a:p>
            <a:pPr lvl="2"/>
            <a:r>
              <a:rPr lang="en-US" dirty="0" smtClean="0"/>
              <a:t>Text detection:</a:t>
            </a:r>
          </a:p>
          <a:p>
            <a:pPr lvl="3"/>
            <a:r>
              <a:rPr lang="en-US" dirty="0" smtClean="0"/>
              <a:t>Object characteristics: Shape, Dynamic or fix, Size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Action after detecting the text:</a:t>
            </a:r>
          </a:p>
          <a:p>
            <a:pPr lvl="1"/>
            <a:r>
              <a:rPr lang="en-US" dirty="0" smtClean="0"/>
              <a:t>Click a button to do something on the detected object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Limitation </a:t>
            </a:r>
            <a:r>
              <a:rPr lang="en-US" dirty="0" smtClean="0"/>
              <a:t>of the </a:t>
            </a:r>
            <a:r>
              <a:rPr lang="en-US" dirty="0" err="1" smtClean="0"/>
              <a:t>Tobii</a:t>
            </a:r>
            <a:r>
              <a:rPr lang="en-US" dirty="0" smtClean="0"/>
              <a:t> </a:t>
            </a:r>
            <a:r>
              <a:rPr lang="en-US" dirty="0" smtClean="0"/>
              <a:t>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19427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Determining reasonable </a:t>
            </a:r>
            <a:r>
              <a:rPr lang="en-US" dirty="0" smtClean="0"/>
              <a:t>word spacing amount:</a:t>
            </a:r>
            <a:endParaRPr lang="en-US" dirty="0" smtClean="0"/>
          </a:p>
          <a:p>
            <a:r>
              <a:rPr lang="en-US" dirty="0" smtClean="0"/>
              <a:t>5 initial textbox sizes were selected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* 5 grid line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* 9 grid 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 * 11 grid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4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612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198</TotalTime>
  <Words>147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Century Schoolbook</vt:lpstr>
      <vt:lpstr>Wingdings 2</vt:lpstr>
      <vt:lpstr>View</vt:lpstr>
      <vt:lpstr>Reading With  Your Eyes</vt:lpstr>
      <vt:lpstr>Problem Formulation</vt:lpstr>
      <vt:lpstr>Experimentation for the Textbox Size </vt:lpstr>
      <vt:lpstr>Experimentation for the Textbox Size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Zeus</cp:lastModifiedBy>
  <cp:revision>23</cp:revision>
  <dcterms:created xsi:type="dcterms:W3CDTF">2016-11-10T15:33:52Z</dcterms:created>
  <dcterms:modified xsi:type="dcterms:W3CDTF">2016-11-12T21:24:06Z</dcterms:modified>
</cp:coreProperties>
</file>