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4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63EE82C-7EBD-4CD0-9EA0-6671C904F8AE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7156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4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735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8186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3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2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0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0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9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63EE82C-7EBD-4CD0-9EA0-6671C904F8AE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6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Eye Tracking for Reading Assistance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Ashkan Bozorgzad, Kyle Diederich, Suhas Kumar, Ziqi Su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Milestones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end of October</a:t>
            </a:r>
          </a:p>
          <a:p>
            <a:pPr lvl="1"/>
            <a:r>
              <a:rPr lang="en-US" dirty="0" smtClean="0"/>
              <a:t>Something</a:t>
            </a:r>
          </a:p>
          <a:p>
            <a:r>
              <a:rPr lang="en-US" dirty="0" smtClean="0"/>
              <a:t>By end of November</a:t>
            </a:r>
          </a:p>
          <a:p>
            <a:pPr lvl="1"/>
            <a:r>
              <a:rPr lang="en-US" dirty="0" smtClean="0"/>
              <a:t>Something</a:t>
            </a:r>
          </a:p>
          <a:p>
            <a:r>
              <a:rPr lang="en-US" dirty="0" smtClean="0"/>
              <a:t>By end of first week in December</a:t>
            </a:r>
          </a:p>
          <a:p>
            <a:pPr lvl="1"/>
            <a:r>
              <a:rPr lang="en-US" dirty="0" smtClean="0"/>
              <a:t>Done</a:t>
            </a:r>
          </a:p>
          <a:p>
            <a:pPr lvl="1"/>
            <a:endParaRPr lang="en-US" dirty="0"/>
          </a:p>
          <a:p>
            <a:r>
              <a:rPr lang="en-US" dirty="0" err="1" smtClean="0"/>
              <a:t>Ashkan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1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Formulation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goal: Track eye movement to support reading</a:t>
            </a:r>
          </a:p>
          <a:p>
            <a:r>
              <a:rPr lang="en-US" dirty="0" smtClean="0"/>
              <a:t>Part One: Track word by word movements of eyes along sentences</a:t>
            </a:r>
          </a:p>
          <a:p>
            <a:r>
              <a:rPr lang="en-US" dirty="0" smtClean="0"/>
              <a:t>Part Two: Eye movement highlights and speaks words of page</a:t>
            </a:r>
          </a:p>
          <a:p>
            <a:endParaRPr lang="en-US" dirty="0" smtClean="0"/>
          </a:p>
          <a:p>
            <a:r>
              <a:rPr lang="en-US" dirty="0" smtClean="0"/>
              <a:t>State the problem and what kind of solution we are working towards</a:t>
            </a:r>
          </a:p>
          <a:p>
            <a:endParaRPr lang="en-US" dirty="0"/>
          </a:p>
          <a:p>
            <a:r>
              <a:rPr lang="en-US" dirty="0" smtClean="0"/>
              <a:t>Su(story) – </a:t>
            </a:r>
            <a:r>
              <a:rPr lang="en-US" dirty="0" err="1" smtClean="0"/>
              <a:t>Suhas</a:t>
            </a:r>
            <a:r>
              <a:rPr lang="en-US" dirty="0" smtClean="0"/>
              <a:t>(tracker)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9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Technical Challenges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Accuracy</a:t>
            </a:r>
          </a:p>
          <a:p>
            <a:r>
              <a:rPr lang="en-US" dirty="0" smtClean="0"/>
              <a:t>Individual differences between eyes</a:t>
            </a:r>
          </a:p>
          <a:p>
            <a:pPr lvl="1"/>
            <a:r>
              <a:rPr lang="en-US" dirty="0" smtClean="0"/>
              <a:t>What works for one set does not always transfer</a:t>
            </a:r>
          </a:p>
          <a:p>
            <a:r>
              <a:rPr lang="en-US" dirty="0" smtClean="0"/>
              <a:t>Arc degree coverage (want a static user)</a:t>
            </a:r>
          </a:p>
          <a:p>
            <a:pPr lvl="1"/>
            <a:r>
              <a:rPr lang="en-US" dirty="0"/>
              <a:t>Dealing with dynamic positioning of user</a:t>
            </a:r>
            <a:endParaRPr lang="en-US" dirty="0" smtClean="0"/>
          </a:p>
          <a:p>
            <a:r>
              <a:rPr lang="en-US" dirty="0" smtClean="0"/>
              <a:t>Constant connection between eye and sensors</a:t>
            </a:r>
          </a:p>
          <a:p>
            <a:r>
              <a:rPr lang="en-US" dirty="0" smtClean="0"/>
              <a:t>Problems with unspecific target goal</a:t>
            </a:r>
          </a:p>
          <a:p>
            <a:r>
              <a:rPr lang="en-US" dirty="0" smtClean="0"/>
              <a:t>Ease of setup / portability</a:t>
            </a:r>
          </a:p>
          <a:p>
            <a:pPr lvl="1"/>
            <a:r>
              <a:rPr lang="en-US" dirty="0" smtClean="0"/>
              <a:t>Hidden mounting requirement</a:t>
            </a:r>
          </a:p>
          <a:p>
            <a:r>
              <a:rPr lang="en-US" dirty="0" smtClean="0"/>
              <a:t>Write our own software to obtain data from eye tracker</a:t>
            </a:r>
          </a:p>
          <a:p>
            <a:r>
              <a:rPr lang="en-US" dirty="0" smtClean="0"/>
              <a:t>Account for rapid, random eye movements</a:t>
            </a:r>
          </a:p>
          <a:p>
            <a:r>
              <a:rPr lang="en-US" dirty="0" err="1" smtClean="0"/>
              <a:t>Ashkan</a:t>
            </a:r>
            <a:r>
              <a:rPr lang="en-US" dirty="0" smtClean="0"/>
              <a:t> - Kyle</a:t>
            </a:r>
          </a:p>
        </p:txBody>
      </p:sp>
    </p:spTree>
    <p:extLst>
      <p:ext uri="{BB962C8B-B14F-4D97-AF65-F5344CB8AC3E}">
        <p14:creationId xmlns:p14="http://schemas.microsoft.com/office/powerpoint/2010/main" val="207723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Approach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3 research papers</a:t>
            </a:r>
          </a:p>
          <a:p>
            <a:r>
              <a:rPr lang="en-US" dirty="0" smtClean="0"/>
              <a:t>How general approach builds on previous work</a:t>
            </a:r>
          </a:p>
          <a:p>
            <a:endParaRPr lang="en-US" dirty="0"/>
          </a:p>
          <a:p>
            <a:r>
              <a:rPr lang="en-US" dirty="0" smtClean="0"/>
              <a:t>Kyle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04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-204084"/>
            <a:ext cx="9692640" cy="1325562"/>
          </a:xfrm>
        </p:spPr>
        <p:txBody>
          <a:bodyPr/>
          <a:lstStyle/>
          <a:p>
            <a:r>
              <a:rPr lang="en-US" dirty="0" smtClean="0"/>
              <a:t>Experiment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121478"/>
            <a:ext cx="8595360" cy="4351337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onfiguration time and reconfiguration requirement</a:t>
            </a:r>
          </a:p>
          <a:p>
            <a:r>
              <a:rPr lang="en-US" dirty="0" smtClean="0"/>
              <a:t>Assumption: user sit still and laptop at a fixed position</a:t>
            </a:r>
          </a:p>
          <a:p>
            <a:r>
              <a:rPr lang="en-US" dirty="0" smtClean="0"/>
              <a:t>Record configuration time</a:t>
            </a:r>
          </a:p>
          <a:p>
            <a:r>
              <a:rPr lang="en-US" dirty="0" smtClean="0"/>
              <a:t>Move head to different position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620" y="2054088"/>
            <a:ext cx="5736892" cy="46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1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-230588"/>
            <a:ext cx="9692640" cy="1325562"/>
          </a:xfrm>
        </p:spPr>
        <p:txBody>
          <a:bodyPr/>
          <a:lstStyle/>
          <a:p>
            <a:r>
              <a:rPr lang="en-US" dirty="0" smtClean="0"/>
              <a:t>Experiment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232452"/>
            <a:ext cx="8595360" cy="4351337"/>
          </a:xfrm>
        </p:spPr>
        <p:txBody>
          <a:bodyPr/>
          <a:lstStyle/>
          <a:p>
            <a:r>
              <a:rPr lang="en-US" dirty="0" smtClean="0"/>
              <a:t>Whether or not user are look at screen</a:t>
            </a:r>
          </a:p>
          <a:p>
            <a:r>
              <a:rPr lang="en-US" dirty="0" smtClean="0"/>
              <a:t>Assumption: head keep still just eye movement</a:t>
            </a:r>
          </a:p>
          <a:p>
            <a:r>
              <a:rPr lang="en-US" dirty="0" smtClean="0"/>
              <a:t>Look at 8 position outside the screen:</a:t>
            </a:r>
          </a:p>
          <a:p>
            <a:pPr lvl="1"/>
            <a:r>
              <a:rPr lang="en-US" dirty="0" smtClean="0"/>
              <a:t>Up</a:t>
            </a:r>
          </a:p>
          <a:p>
            <a:pPr lvl="1"/>
            <a:r>
              <a:rPr lang="en-US" dirty="0" smtClean="0"/>
              <a:t>Down</a:t>
            </a:r>
          </a:p>
          <a:p>
            <a:pPr lvl="1"/>
            <a:r>
              <a:rPr lang="en-US" dirty="0" smtClean="0"/>
              <a:t>Left </a:t>
            </a:r>
          </a:p>
          <a:p>
            <a:pPr lvl="1"/>
            <a:r>
              <a:rPr lang="en-US" dirty="0" smtClean="0"/>
              <a:t>Right</a:t>
            </a:r>
          </a:p>
          <a:p>
            <a:pPr lvl="1"/>
            <a:r>
              <a:rPr lang="en-US" dirty="0" smtClean="0"/>
              <a:t>Up right corner</a:t>
            </a:r>
          </a:p>
          <a:p>
            <a:pPr lvl="1"/>
            <a:r>
              <a:rPr lang="en-US" dirty="0" smtClean="0"/>
              <a:t>Up left corner</a:t>
            </a:r>
          </a:p>
          <a:p>
            <a:pPr lvl="1"/>
            <a:r>
              <a:rPr lang="en-US" dirty="0" smtClean="0"/>
              <a:t>Down left corner</a:t>
            </a:r>
          </a:p>
          <a:p>
            <a:pPr lvl="1"/>
            <a:r>
              <a:rPr lang="en-US" dirty="0" smtClean="0"/>
              <a:t>Down right corner</a:t>
            </a:r>
          </a:p>
        </p:txBody>
      </p:sp>
    </p:spTree>
    <p:extLst>
      <p:ext uri="{BB962C8B-B14F-4D97-AF65-F5344CB8AC3E}">
        <p14:creationId xmlns:p14="http://schemas.microsoft.com/office/powerpoint/2010/main" val="48739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granularity we can expect from eye movement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Assumption: User looks at screen during experiment</a:t>
            </a:r>
          </a:p>
          <a:p>
            <a:r>
              <a:rPr lang="en-US" dirty="0" smtClean="0"/>
              <a:t>Divide screen into 2 by 2, 3 by 3, and so on doing experiment until the accuracy is around 50 percent</a:t>
            </a:r>
          </a:p>
          <a:p>
            <a:r>
              <a:rPr lang="en-US" dirty="0" smtClean="0"/>
              <a:t>User looks at one rectangle and eye tracker give the one they think user is looking at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706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tracking </a:t>
            </a:r>
            <a:r>
              <a:rPr lang="en-US" dirty="0"/>
              <a:t>the flow of </a:t>
            </a:r>
            <a:r>
              <a:rPr lang="en-US" dirty="0" smtClean="0"/>
              <a:t>user’s </a:t>
            </a:r>
            <a:r>
              <a:rPr lang="en-US" dirty="0"/>
              <a:t>actual </a:t>
            </a:r>
            <a:r>
              <a:rPr lang="en-US" dirty="0" smtClean="0"/>
              <a:t>reading</a:t>
            </a:r>
          </a:p>
          <a:p>
            <a:r>
              <a:rPr lang="en-US" dirty="0" smtClean="0"/>
              <a:t>Highly depends on the result of experiment 3</a:t>
            </a:r>
          </a:p>
          <a:p>
            <a:r>
              <a:rPr lang="en-US" dirty="0" smtClean="0"/>
              <a:t>Assumption: </a:t>
            </a:r>
            <a:r>
              <a:rPr lang="en-US" dirty="0"/>
              <a:t>User </a:t>
            </a:r>
            <a:r>
              <a:rPr lang="en-US" dirty="0" smtClean="0"/>
              <a:t>reads the article during experiment and does not get distract</a:t>
            </a:r>
          </a:p>
          <a:p>
            <a:r>
              <a:rPr lang="en-US" dirty="0" smtClean="0"/>
              <a:t>Highlight words which software thinks user is reading </a:t>
            </a:r>
          </a:p>
          <a:p>
            <a:r>
              <a:rPr lang="en-US" dirty="0" smtClean="0"/>
              <a:t>Design a questionnaire to collect user’s feedback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6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Case</a:t>
            </a:r>
          </a:p>
          <a:p>
            <a:pPr lvl="1"/>
            <a:r>
              <a:rPr lang="en-US" dirty="0" smtClean="0"/>
              <a:t>Set up a profile and allow person to look through a piece of text where the eye movements are tracked accurately</a:t>
            </a:r>
          </a:p>
          <a:p>
            <a:endParaRPr lang="en-US" dirty="0"/>
          </a:p>
          <a:p>
            <a:r>
              <a:rPr lang="en-US" dirty="0" err="1" smtClean="0"/>
              <a:t>Suhas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312</TotalTime>
  <Words>368</Words>
  <Application>Microsoft Macintosh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Schoolbook</vt:lpstr>
      <vt:lpstr>Wingdings 2</vt:lpstr>
      <vt:lpstr>Arial</vt:lpstr>
      <vt:lpstr>View</vt:lpstr>
      <vt:lpstr>Eye Tracking for Reading Assistance</vt:lpstr>
      <vt:lpstr>Problem Formulation</vt:lpstr>
      <vt:lpstr>Technical Challenges</vt:lpstr>
      <vt:lpstr>Approach</vt:lpstr>
      <vt:lpstr>Experiment 1</vt:lpstr>
      <vt:lpstr>Experiment 2</vt:lpstr>
      <vt:lpstr>Experiment 3</vt:lpstr>
      <vt:lpstr>Experiment 4</vt:lpstr>
      <vt:lpstr>Demo</vt:lpstr>
      <vt:lpstr>Milestones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Tracking for Reading Assistance</dc:title>
  <dc:creator>Diederich</dc:creator>
  <cp:lastModifiedBy>Microsoft Office User</cp:lastModifiedBy>
  <cp:revision>28</cp:revision>
  <dcterms:created xsi:type="dcterms:W3CDTF">2016-09-29T20:58:09Z</dcterms:created>
  <dcterms:modified xsi:type="dcterms:W3CDTF">2016-10-03T04:59:29Z</dcterms:modified>
</cp:coreProperties>
</file>