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8" r:id="rId9"/>
    <p:sldId id="269" r:id="rId10"/>
    <p:sldId id="270" r:id="rId11"/>
    <p:sldId id="271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granularity we can expect 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is around 50 percent</a:t>
            </a:r>
          </a:p>
          <a:p>
            <a:r>
              <a:rPr lang="en-US" dirty="0" smtClean="0"/>
              <a:t>User looks at one rectangle and 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pPr lvl="1"/>
            <a:r>
              <a:rPr lang="en-US" dirty="0" smtClean="0"/>
              <a:t>Set up a profile and allow person to look through a piece of text where the eye movements are tracked accurately</a:t>
            </a:r>
          </a:p>
          <a:p>
            <a:endParaRPr lang="en-US" dirty="0"/>
          </a:p>
          <a:p>
            <a:r>
              <a:rPr lang="en-US" dirty="0" err="1" smtClean="0"/>
              <a:t>Suhas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 smtClean="0"/>
              <a:t>Su(story) – </a:t>
            </a:r>
            <a:r>
              <a:rPr lang="en-US" dirty="0" err="1" smtClean="0"/>
              <a:t>Suhas</a:t>
            </a:r>
            <a:r>
              <a:rPr lang="en-US" dirty="0" smtClean="0"/>
              <a:t>(tracker)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Individual differences between eyes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r>
              <a:rPr lang="en-US" dirty="0" smtClean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r>
              <a:rPr lang="en-US" dirty="0" smtClean="0"/>
              <a:t>Problems with unspecific target goal</a:t>
            </a:r>
          </a:p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r>
              <a:rPr lang="en-US" dirty="0" smtClean="0"/>
              <a:t>Write our own software to obtain data from eye tracker</a:t>
            </a:r>
          </a:p>
          <a:p>
            <a:r>
              <a:rPr lang="en-US" dirty="0" smtClean="0"/>
              <a:t>Account for rapid, random eye movements</a:t>
            </a:r>
          </a:p>
          <a:p>
            <a:r>
              <a:rPr lang="en-US" dirty="0" err="1" smtClean="0"/>
              <a:t>Ashkan</a:t>
            </a:r>
            <a:r>
              <a:rPr lang="en-US" dirty="0" smtClean="0"/>
              <a:t> - Kyle</a:t>
            </a:r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software to 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corner</a:t>
            </a:r>
          </a:p>
        </p:txBody>
      </p:sp>
    </p:spTree>
    <p:extLst>
      <p:ext uri="{BB962C8B-B14F-4D97-AF65-F5344CB8AC3E}">
        <p14:creationId xmlns:p14="http://schemas.microsoft.com/office/powerpoint/2010/main" val="337371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230</TotalTime>
  <Words>571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Technical Challenges</vt:lpstr>
      <vt:lpstr>Technical Challenges</vt:lpstr>
      <vt:lpstr>Technical Challenges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26</cp:revision>
  <dcterms:created xsi:type="dcterms:W3CDTF">2016-09-29T20:58:09Z</dcterms:created>
  <dcterms:modified xsi:type="dcterms:W3CDTF">2016-10-03T06:18:52Z</dcterms:modified>
</cp:coreProperties>
</file>