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Spacing between Interactors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SUHAS</a:t>
            </a:r>
          </a:p>
        </p:txBody>
      </p:sp>
    </p:spTree>
    <p:extLst>
      <p:ext uri="{BB962C8B-B14F-4D97-AF65-F5344CB8AC3E}">
        <p14:creationId xmlns:p14="http://schemas.microsoft.com/office/powerpoint/2010/main" val="319486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r>
              <a:rPr lang="en-US" dirty="0"/>
              <a:t>SUHAS</a:t>
            </a:r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’ computer</a:t>
            </a:r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[done]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</TotalTime>
  <Words>585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Schoolbook</vt:lpstr>
      <vt:lpstr>Wingdings 2</vt:lpstr>
      <vt:lpstr>View</vt:lpstr>
      <vt:lpstr>Reading With  Your Eyes</vt:lpstr>
      <vt:lpstr>Problem Formulation</vt:lpstr>
      <vt:lpstr>Approach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Interactors 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19</cp:revision>
  <dcterms:created xsi:type="dcterms:W3CDTF">2016-11-10T15:33:52Z</dcterms:created>
  <dcterms:modified xsi:type="dcterms:W3CDTF">2016-11-14T23:58:36Z</dcterms:modified>
</cp:coreProperties>
</file>