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5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</a:t>
            </a:r>
          </a:p>
          <a:p>
            <a:r>
              <a:rPr lang="en-US" dirty="0"/>
              <a:t>Kyle – research in the area (references) 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403510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/>
              <a:t>Kyle &amp; </a:t>
            </a:r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</a:t>
            </a:r>
            <a:r>
              <a:rPr lang="en-US"/>
              <a:t>and 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299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Reading With  Your Eyes</vt:lpstr>
      <vt:lpstr>Approach</vt:lpstr>
      <vt:lpstr>Related Work</vt:lpstr>
      <vt:lpstr>Gaze vs. Mouse</vt:lpstr>
      <vt:lpstr>Experimentation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7</cp:revision>
  <dcterms:created xsi:type="dcterms:W3CDTF">2016-11-10T15:33:52Z</dcterms:created>
  <dcterms:modified xsi:type="dcterms:W3CDTF">2016-11-14T18:21:09Z</dcterms:modified>
</cp:coreProperties>
</file>