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2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169" autoAdjust="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649D2-8F6F-483E-9FFD-996F9FA14F8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B9949-4082-4E9D-BF06-D5CAF1E7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156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3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8186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3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Eye Tracking for Reading Assistance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Ashkan Bozorgzad, Kyle Diederich, Suhas Kumar, Ziqi 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908485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Accuracy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Individual differences between eyes and conditions</a:t>
            </a:r>
          </a:p>
          <a:p>
            <a:pPr lvl="1"/>
            <a:r>
              <a:rPr lang="en-US" dirty="0" smtClean="0"/>
              <a:t>What works for one set does not always transfer</a:t>
            </a:r>
          </a:p>
          <a:p>
            <a:pPr lvl="1"/>
            <a:r>
              <a:rPr lang="en-US" dirty="0"/>
              <a:t>Account for rapid, random eye </a:t>
            </a:r>
            <a:r>
              <a:rPr lang="en-US" dirty="0" smtClean="0"/>
              <a:t>movements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845" y="1691322"/>
            <a:ext cx="4205667" cy="1777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30" y="4738362"/>
            <a:ext cx="2001758" cy="1901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342" y="4736201"/>
            <a:ext cx="2328672" cy="1746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145" y="4818106"/>
            <a:ext cx="3097212" cy="17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893840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Degree of coverage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Constant connection between eye and sensors</a:t>
            </a:r>
          </a:p>
          <a:p>
            <a:pPr lvl="1"/>
            <a:r>
              <a:rPr lang="en-US" dirty="0"/>
              <a:t>Dealing with dynamic positioning of user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12" y="1691322"/>
            <a:ext cx="3143707" cy="1746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408" y="4569690"/>
            <a:ext cx="4069011" cy="14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849526"/>
          </a:xfrm>
        </p:spPr>
        <p:txBody>
          <a:bodyPr>
            <a:normAutofit/>
          </a:bodyPr>
          <a:lstStyle/>
          <a:p>
            <a:r>
              <a:rPr lang="en-US" dirty="0" smtClean="0"/>
              <a:t>Ease of setup / portability</a:t>
            </a:r>
          </a:p>
          <a:p>
            <a:pPr lvl="1"/>
            <a:r>
              <a:rPr lang="en-US" dirty="0" smtClean="0"/>
              <a:t>Hidden mounting requirement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our own software to obtain data from eye tracker and detect text and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95" y="1828800"/>
            <a:ext cx="2870790" cy="1913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1873" y="4968167"/>
            <a:ext cx="143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Eye tracker sensor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700670" y="5107218"/>
            <a:ext cx="2300653" cy="3682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58877" y="4968167"/>
            <a:ext cx="112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Location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443329" y="5153291"/>
            <a:ext cx="2300653" cy="3682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94490" y="5014238"/>
            <a:ext cx="122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Detection object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00671" y="4699591"/>
            <a:ext cx="230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Eye track Software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25623" y="4554276"/>
            <a:ext cx="259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detection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Milestones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end of October</a:t>
            </a:r>
          </a:p>
          <a:p>
            <a:pPr lvl="1"/>
            <a:r>
              <a:rPr lang="en-US" dirty="0" smtClean="0"/>
              <a:t>Something</a:t>
            </a:r>
          </a:p>
          <a:p>
            <a:r>
              <a:rPr lang="en-US" dirty="0" smtClean="0"/>
              <a:t>By end of November</a:t>
            </a:r>
          </a:p>
          <a:p>
            <a:pPr lvl="1"/>
            <a:r>
              <a:rPr lang="en-US" dirty="0" smtClean="0"/>
              <a:t>Something</a:t>
            </a:r>
          </a:p>
          <a:p>
            <a:r>
              <a:rPr lang="en-US" dirty="0" smtClean="0"/>
              <a:t>By end of first week in December</a:t>
            </a:r>
          </a:p>
          <a:p>
            <a:pPr lvl="1"/>
            <a:r>
              <a:rPr lang="en-US" dirty="0" smtClean="0"/>
              <a:t>Done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Milestones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490496"/>
              </p:ext>
            </p:extLst>
          </p:nvPr>
        </p:nvGraphicFramePr>
        <p:xfrm>
          <a:off x="762142" y="2255934"/>
          <a:ext cx="9417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730"/>
                <a:gridCol w="1371600"/>
                <a:gridCol w="1468755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October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November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December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to get correct output from Eye tracking sensor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Programming for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object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detection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Writing first draft of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Combining two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programs and writing final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Writing final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289</TotalTime>
  <Words>148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View</vt:lpstr>
      <vt:lpstr>Eye Tracking for Reading Assistance</vt:lpstr>
      <vt:lpstr>Technical Challenges</vt:lpstr>
      <vt:lpstr>Technical Challenges</vt:lpstr>
      <vt:lpstr>Technical Challenges</vt:lpstr>
      <vt:lpstr>Milestones</vt:lpstr>
      <vt:lpstr>Milestones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Tracking for Reading Assistance</dc:title>
  <dc:creator>Diederich</dc:creator>
  <cp:lastModifiedBy>Zeus</cp:lastModifiedBy>
  <cp:revision>42</cp:revision>
  <dcterms:created xsi:type="dcterms:W3CDTF">2016-09-29T20:58:09Z</dcterms:created>
  <dcterms:modified xsi:type="dcterms:W3CDTF">2016-10-03T02:10:10Z</dcterms:modified>
</cp:coreProperties>
</file>