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169" autoAdjust="0"/>
  </p:normalViewPr>
  <p:slideViewPr>
    <p:cSldViewPr snapToGrid="0">
      <p:cViewPr varScale="1">
        <p:scale>
          <a:sx n="51" d="100"/>
          <a:sy n="51" d="100"/>
        </p:scale>
        <p:origin x="12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649D2-8F6F-483E-9FFD-996F9FA14F8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9949-4082-4E9D-BF06-D5CAF1E71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03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Saccades: rapid ballistic movements that bring the line of gaze from one place to another, are the primary means of acquiring new visual information</a:t>
            </a:r>
          </a:p>
          <a:p>
            <a:r>
              <a:rPr lang="en-US" dirty="0" smtClean="0"/>
              <a:t>Fixations: the eyes stay relatively still to allow for visual perception</a:t>
            </a:r>
          </a:p>
          <a:p>
            <a:r>
              <a:rPr lang="en-US" dirty="0" smtClean="0"/>
              <a:t>Change stimulus helps attract</a:t>
            </a:r>
            <a:r>
              <a:rPr lang="en-US" baseline="0" dirty="0" smtClean="0"/>
              <a:t> fixation – determine good length of fixation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B9949-4082-4E9D-BF06-D5CAF1E713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7156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35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18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63EE82C-7EBD-4CD0-9EA0-6671C904F8AE}" type="datetimeFigureOut">
              <a:rPr lang="en-US" smtClean="0"/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BC9A304-2579-4486-B125-DE6EA0E76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6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Eye Tracking for Reading Assistance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Ashkan Bozorgzad, Kyle Diederich, Suhas Kumar, Ziqi Su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Formulation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goal: Track eye movement to support reading</a:t>
            </a:r>
          </a:p>
          <a:p>
            <a:r>
              <a:rPr lang="en-US" dirty="0" smtClean="0"/>
              <a:t>Part One: Track word by word movements of eyes along sentences</a:t>
            </a:r>
          </a:p>
          <a:p>
            <a:r>
              <a:rPr lang="en-US" dirty="0" smtClean="0"/>
              <a:t>Part Two: Eye movement highlights and speaks words of page</a:t>
            </a:r>
          </a:p>
          <a:p>
            <a:endParaRPr lang="en-US" dirty="0" smtClean="0"/>
          </a:p>
          <a:p>
            <a:r>
              <a:rPr lang="en-US" dirty="0" smtClean="0"/>
              <a:t>State the problem and what kind of solution we are working towards</a:t>
            </a:r>
          </a:p>
          <a:p>
            <a:endParaRPr lang="en-US" dirty="0"/>
          </a:p>
          <a:p>
            <a:r>
              <a:rPr lang="en-US" dirty="0" smtClean="0"/>
              <a:t>Su(story) – </a:t>
            </a:r>
            <a:r>
              <a:rPr lang="en-US" dirty="0" err="1" smtClean="0"/>
              <a:t>Suhas</a:t>
            </a:r>
            <a:r>
              <a:rPr lang="en-US" dirty="0" smtClean="0"/>
              <a:t>(tracker)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Technical Challenges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</a:p>
          <a:p>
            <a:r>
              <a:rPr lang="en-US" dirty="0" smtClean="0"/>
              <a:t>Individual differences between eyes</a:t>
            </a:r>
          </a:p>
          <a:p>
            <a:pPr lvl="1"/>
            <a:r>
              <a:rPr lang="en-US" dirty="0" smtClean="0"/>
              <a:t>What works for one set does not always transfer</a:t>
            </a:r>
          </a:p>
          <a:p>
            <a:r>
              <a:rPr lang="en-US" dirty="0" smtClean="0"/>
              <a:t>Arc degree coverage (want a static user)</a:t>
            </a:r>
          </a:p>
          <a:p>
            <a:pPr lvl="1"/>
            <a:r>
              <a:rPr lang="en-US" dirty="0"/>
              <a:t>Dealing with dynamic positioning of user</a:t>
            </a:r>
            <a:endParaRPr lang="en-US" dirty="0" smtClean="0"/>
          </a:p>
          <a:p>
            <a:r>
              <a:rPr lang="en-US" dirty="0" smtClean="0"/>
              <a:t>Constant connection between eye and sensors</a:t>
            </a:r>
          </a:p>
          <a:p>
            <a:r>
              <a:rPr lang="en-US" dirty="0" smtClean="0"/>
              <a:t>Problems with unspecific target goal</a:t>
            </a:r>
          </a:p>
          <a:p>
            <a:r>
              <a:rPr lang="en-US" dirty="0" smtClean="0"/>
              <a:t>Ease of setup / portability</a:t>
            </a:r>
          </a:p>
          <a:p>
            <a:pPr lvl="1"/>
            <a:r>
              <a:rPr lang="en-US" dirty="0" smtClean="0"/>
              <a:t>Hidden mounting requirement</a:t>
            </a:r>
          </a:p>
          <a:p>
            <a:r>
              <a:rPr lang="en-US" dirty="0" smtClean="0"/>
              <a:t>Write our own software to obtain data from eye tracker</a:t>
            </a:r>
          </a:p>
          <a:p>
            <a:r>
              <a:rPr lang="en-US" dirty="0" smtClean="0"/>
              <a:t>Account for rapid, random eye movements</a:t>
            </a:r>
          </a:p>
          <a:p>
            <a:r>
              <a:rPr lang="en-US" dirty="0" err="1" smtClean="0"/>
              <a:t>Ashkan</a:t>
            </a:r>
            <a:r>
              <a:rPr lang="en-US" dirty="0" smtClean="0"/>
              <a:t> - Kyle</a:t>
            </a:r>
          </a:p>
        </p:txBody>
      </p:sp>
    </p:spTree>
    <p:extLst>
      <p:ext uri="{BB962C8B-B14F-4D97-AF65-F5344CB8AC3E}">
        <p14:creationId xmlns:p14="http://schemas.microsoft.com/office/powerpoint/2010/main" val="20772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EyeLink</a:t>
            </a:r>
            <a:r>
              <a:rPr lang="en-US" dirty="0" smtClean="0"/>
              <a:t> Headband</a:t>
            </a:r>
          </a:p>
          <a:p>
            <a:pPr lvl="1"/>
            <a:r>
              <a:rPr lang="en-US" dirty="0" smtClean="0"/>
              <a:t>Mounted to head</a:t>
            </a:r>
          </a:p>
          <a:p>
            <a:pPr lvl="1"/>
            <a:r>
              <a:rPr lang="en-US" dirty="0" smtClean="0"/>
              <a:t>Cameras hang below eyes </a:t>
            </a:r>
          </a:p>
          <a:p>
            <a:pPr lvl="1"/>
            <a:r>
              <a:rPr lang="en-US" dirty="0" smtClean="0"/>
              <a:t>Overhead camera tracking head position</a:t>
            </a:r>
          </a:p>
          <a:p>
            <a:pPr lvl="1"/>
            <a:r>
              <a:rPr lang="en-US" dirty="0" smtClean="0"/>
              <a:t>Only track dominate eye position</a:t>
            </a:r>
          </a:p>
          <a:p>
            <a:pPr lvl="1"/>
            <a:r>
              <a:rPr lang="en-US" dirty="0" smtClean="0"/>
              <a:t>Calibration period difficult (unclear of what changes to calibration allowed for greater success)</a:t>
            </a:r>
            <a:endParaRPr lang="en-US" dirty="0" smtClean="0"/>
          </a:p>
          <a:p>
            <a:r>
              <a:rPr lang="en-US" dirty="0" smtClean="0"/>
              <a:t>Currently minimal exploration of text</a:t>
            </a:r>
          </a:p>
          <a:p>
            <a:r>
              <a:rPr lang="en-US" dirty="0" smtClean="0"/>
              <a:t>Capture infrared light reflections on both cornea and retina</a:t>
            </a:r>
          </a:p>
          <a:p>
            <a:r>
              <a:rPr lang="en-US" dirty="0" smtClean="0"/>
              <a:t>Saccades </a:t>
            </a:r>
            <a:r>
              <a:rPr lang="en-US" dirty="0"/>
              <a:t>and </a:t>
            </a:r>
            <a:r>
              <a:rPr lang="en-US" dirty="0" smtClean="0"/>
              <a:t>fixations</a:t>
            </a:r>
          </a:p>
          <a:p>
            <a:r>
              <a:rPr lang="en-US" dirty="0" smtClean="0"/>
              <a:t>Develop a grid based on calibration</a:t>
            </a:r>
          </a:p>
          <a:p>
            <a:r>
              <a:rPr lang="en-US" dirty="0" smtClean="0"/>
              <a:t>Change stimulus based on where eye is looking</a:t>
            </a:r>
          </a:p>
          <a:p>
            <a:r>
              <a:rPr lang="en-US" dirty="0" smtClean="0"/>
              <a:t>Create boundaries to compensate for over/undershooting targets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2" y="833199"/>
            <a:ext cx="1657350" cy="1752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162" y="2585800"/>
            <a:ext cx="16573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Experiments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1</a:t>
            </a:r>
          </a:p>
          <a:p>
            <a:pPr lvl="1"/>
            <a:r>
              <a:rPr lang="en-US" dirty="0" smtClean="0"/>
              <a:t>Eye movement through a piece of text</a:t>
            </a:r>
          </a:p>
          <a:p>
            <a:r>
              <a:rPr lang="en-US" dirty="0" smtClean="0"/>
              <a:t>Experiment 2</a:t>
            </a:r>
          </a:p>
          <a:p>
            <a:pPr lvl="1"/>
            <a:r>
              <a:rPr lang="en-US" dirty="0" smtClean="0"/>
              <a:t>What granularity we can expect from eye movement data</a:t>
            </a:r>
          </a:p>
          <a:p>
            <a:r>
              <a:rPr lang="en-US" dirty="0" smtClean="0"/>
              <a:t>Experiment 3</a:t>
            </a:r>
          </a:p>
          <a:p>
            <a:pPr lvl="1"/>
            <a:r>
              <a:rPr lang="en-US" dirty="0" smtClean="0"/>
              <a:t>Does tracking follow the flow of your actual reading</a:t>
            </a:r>
          </a:p>
          <a:p>
            <a:pPr lvl="1"/>
            <a:endParaRPr lang="en-US" dirty="0"/>
          </a:p>
          <a:p>
            <a:r>
              <a:rPr lang="en-US" dirty="0" smtClean="0"/>
              <a:t>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1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Case</a:t>
            </a:r>
          </a:p>
          <a:p>
            <a:pPr lvl="1"/>
            <a:r>
              <a:rPr lang="en-US" dirty="0" smtClean="0"/>
              <a:t>Set up a profile and allow person to look through a piece of text where the eye movements are tracked accurately</a:t>
            </a:r>
          </a:p>
          <a:p>
            <a:endParaRPr lang="en-US" dirty="0"/>
          </a:p>
          <a:p>
            <a:r>
              <a:rPr lang="en-US" dirty="0" err="1" smtClean="0"/>
              <a:t>Suhas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7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Milestones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end of October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November</a:t>
            </a:r>
          </a:p>
          <a:p>
            <a:pPr lvl="1"/>
            <a:r>
              <a:rPr lang="en-US" dirty="0" smtClean="0"/>
              <a:t>Something</a:t>
            </a:r>
          </a:p>
          <a:p>
            <a:r>
              <a:rPr lang="en-US" dirty="0" smtClean="0"/>
              <a:t>By end of first week in December</a:t>
            </a:r>
          </a:p>
          <a:p>
            <a:pPr lvl="1"/>
            <a:r>
              <a:rPr lang="en-US" dirty="0" smtClean="0"/>
              <a:t>Done</a:t>
            </a:r>
          </a:p>
          <a:p>
            <a:pPr lvl="1"/>
            <a:endParaRPr lang="en-US" dirty="0"/>
          </a:p>
          <a:p>
            <a:r>
              <a:rPr lang="en-US" dirty="0" err="1" smtClean="0"/>
              <a:t>Ashkan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1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226</TotalTime>
  <Words>338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View</vt:lpstr>
      <vt:lpstr>Eye Tracking for Reading Assistance</vt:lpstr>
      <vt:lpstr>Problem Formulation</vt:lpstr>
      <vt:lpstr>Technical Challenges</vt:lpstr>
      <vt:lpstr>Approach</vt:lpstr>
      <vt:lpstr>Experiments</vt:lpstr>
      <vt:lpstr>Demo</vt:lpstr>
      <vt:lpstr>Milestones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Tracking for Reading Assistance</dc:title>
  <dc:creator>Diederich</dc:creator>
  <cp:lastModifiedBy>Diederich</cp:lastModifiedBy>
  <cp:revision>25</cp:revision>
  <dcterms:created xsi:type="dcterms:W3CDTF">2016-09-29T20:58:09Z</dcterms:created>
  <dcterms:modified xsi:type="dcterms:W3CDTF">2016-10-02T23:59:31Z</dcterms:modified>
</cp:coreProperties>
</file>