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8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application </a:t>
            </a:r>
            <a:r>
              <a:rPr lang="en-US" dirty="0"/>
              <a:t>a</a:t>
            </a:r>
            <a:r>
              <a:rPr lang="en-US" dirty="0" smtClean="0"/>
              <a:t>top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4305169"/>
            <a:ext cx="6388428" cy="2552831"/>
          </a:xfrm>
        </p:spPr>
      </p:pic>
      <p:sp>
        <p:nvSpPr>
          <p:cNvPr id="6" name="TextBox 5"/>
          <p:cNvSpPr txBox="1"/>
          <p:nvPr/>
        </p:nvSpPr>
        <p:spPr>
          <a:xfrm>
            <a:off x="1211072" y="1745673"/>
            <a:ext cx="7399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user looks at the screen, the </a:t>
            </a:r>
            <a:r>
              <a:rPr lang="en-US" dirty="0" err="1" smtClean="0"/>
              <a:t>EyeX</a:t>
            </a:r>
            <a:r>
              <a:rPr lang="en-US" dirty="0" smtClean="0"/>
              <a:t> controller calculates the coordinates of the gaze </a:t>
            </a:r>
            <a:r>
              <a:rPr lang="en-US" dirty="0" smtClean="0"/>
              <a:t>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engine use information from client application and understand what kind of object the user is looking at and how to interact with </a:t>
            </a:r>
            <a:r>
              <a:rPr lang="en-US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Client application combine some user input and eye gazing to trigger the click on an object</a:t>
            </a:r>
          </a:p>
        </p:txBody>
      </p: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72" y="0"/>
            <a:ext cx="9692640" cy="1325562"/>
          </a:xfrm>
        </p:spPr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"/>
          <a:stretch/>
        </p:blipFill>
        <p:spPr>
          <a:xfrm>
            <a:off x="1211072" y="3314700"/>
            <a:ext cx="4546600" cy="3330560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211263" y="1555750"/>
            <a:ext cx="8594725" cy="161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user press space bar when he or she is looking at the object and client application will tell </a:t>
            </a:r>
            <a:r>
              <a:rPr lang="en-US" dirty="0" err="1"/>
              <a:t>EyeX</a:t>
            </a:r>
            <a:r>
              <a:rPr lang="en-US" dirty="0"/>
              <a:t> engine that user want to activate the button. </a:t>
            </a:r>
            <a:r>
              <a:rPr lang="en-US" dirty="0" err="1"/>
              <a:t>EyeX</a:t>
            </a:r>
            <a:r>
              <a:rPr lang="en-US" dirty="0"/>
              <a:t> engine will trigger an event and tell client application to activate the specific button</a:t>
            </a:r>
          </a:p>
          <a:p>
            <a:r>
              <a:rPr lang="en-US" dirty="0" smtClean="0"/>
              <a:t>Client </a:t>
            </a:r>
            <a:r>
              <a:rPr lang="en-US" dirty="0"/>
              <a:t>application response to the event and give visual feedback.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9493" y="3399200"/>
            <a:ext cx="3788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Difference: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step 3, instead of having some user input and eye gazing to trigger an event, we want to only use  eye gazing to trigger a click on an object.</a:t>
            </a:r>
          </a:p>
          <a:p>
            <a:r>
              <a:rPr lang="en-US" dirty="0"/>
              <a:t>We want to trigger an event after eye gazing an object for a period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439</TotalTime>
  <Words>417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Reading With  Your Eyes</vt:lpstr>
      <vt:lpstr>tobii eyeX Programming</vt:lpstr>
      <vt:lpstr>Control Flow of Application</vt:lpstr>
      <vt:lpstr>Control Flow of Application</vt:lpstr>
      <vt:lpstr>The Query Snapshot Cycle</vt:lpstr>
      <vt:lpstr>Gaze-Aware Behavior</vt:lpstr>
      <vt:lpstr>Gaze vs. Mouse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Kyle Diederich</cp:lastModifiedBy>
  <cp:revision>28</cp:revision>
  <dcterms:created xsi:type="dcterms:W3CDTF">2016-11-10T15:33:52Z</dcterms:created>
  <dcterms:modified xsi:type="dcterms:W3CDTF">2016-12-08T06:50:18Z</dcterms:modified>
</cp:coreProperties>
</file>