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7"/>
    <p:restoredTop sz="93692"/>
  </p:normalViewPr>
  <p:slideViewPr>
    <p:cSldViewPr snapToGrid="0" snapToObjects="1">
      <p:cViewPr varScale="1">
        <p:scale>
          <a:sx n="125" d="100"/>
          <a:sy n="125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70DF-0050-3047-98E3-250BA62A0C0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8D4C-B947-E549-94D0-DCBE01A0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8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875A1-EC52-BA4B-9E6C-771C49BF00D3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5E63-DAFB-8340-90AE-216AA5BD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3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2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9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5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3585-1EDE-2348-9E1D-3159B3302E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44B4-747A-924A-9975-2D231641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m.org/publications/proceedings-templa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Presentation and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Mobile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how your system builds on prior work</a:t>
            </a:r>
          </a:p>
          <a:p>
            <a:pPr lvl="1"/>
            <a:r>
              <a:rPr lang="en-US" dirty="0" smtClean="0"/>
              <a:t>what other systems are related to your work</a:t>
            </a:r>
          </a:p>
          <a:p>
            <a:pPr lvl="1"/>
            <a:r>
              <a:rPr lang="en-US" dirty="0" smtClean="0"/>
              <a:t>how did others overcome the challenges that you face</a:t>
            </a:r>
          </a:p>
          <a:p>
            <a:pPr lvl="1"/>
            <a:r>
              <a:rPr lang="en-US" dirty="0" smtClean="0"/>
              <a:t>do their solutions apply to your case</a:t>
            </a:r>
          </a:p>
          <a:p>
            <a:pPr lvl="2"/>
            <a:r>
              <a:rPr lang="en-US" dirty="0" smtClean="0"/>
              <a:t>if not, what novel ideals did you have to incorporate to make your system work</a:t>
            </a:r>
          </a:p>
          <a:p>
            <a:pPr lvl="1"/>
            <a:r>
              <a:rPr lang="en-US" dirty="0" smtClean="0"/>
              <a:t>make sure to include at least two 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6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back to your experimentation plans and refine them</a:t>
            </a:r>
          </a:p>
          <a:p>
            <a:r>
              <a:rPr lang="en-US" dirty="0" smtClean="0"/>
              <a:t>What aspects of your systems performance will you measure?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2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what you have accomplished</a:t>
            </a:r>
          </a:p>
          <a:p>
            <a:r>
              <a:rPr lang="en-US" dirty="0" smtClean="0"/>
              <a:t>I expect that it will work</a:t>
            </a:r>
          </a:p>
        </p:txBody>
      </p:sp>
    </p:spTree>
    <p:extLst>
      <p:ext uri="{BB962C8B-B14F-4D97-AF65-F5344CB8AC3E}">
        <p14:creationId xmlns:p14="http://schemas.microsoft.com/office/powerpoint/2010/main" val="133573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  <a:p>
            <a:pPr lvl="1"/>
            <a:r>
              <a:rPr lang="en-US" dirty="0" smtClean="0"/>
              <a:t>Style </a:t>
            </a:r>
            <a:r>
              <a:rPr lang="en-US" dirty="0"/>
              <a:t>follows conference papers in the reading list </a:t>
            </a:r>
            <a:endParaRPr lang="en-US" dirty="0">
              <a:latin typeface="Wingdings" charset="2"/>
            </a:endParaRPr>
          </a:p>
          <a:p>
            <a:pPr lvl="1"/>
            <a:r>
              <a:rPr lang="en-US" dirty="0" smtClean="0"/>
              <a:t>6 </a:t>
            </a:r>
            <a:r>
              <a:rPr lang="en-US" dirty="0"/>
              <a:t>pages, double column, 10 pts </a:t>
            </a:r>
            <a:r>
              <a:rPr lang="en-US" dirty="0" smtClean="0"/>
              <a:t>fonts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templates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www.acm.org/publications/proceedings-template</a:t>
            </a:r>
            <a:endParaRPr lang="en-US" dirty="0"/>
          </a:p>
          <a:p>
            <a:r>
              <a:rPr lang="en-US" dirty="0" smtClean="0"/>
              <a:t>Materials</a:t>
            </a:r>
            <a:endParaRPr lang="en-US" dirty="0"/>
          </a:p>
          <a:p>
            <a:pPr lvl="1"/>
            <a:r>
              <a:rPr lang="en-US" dirty="0" smtClean="0"/>
              <a:t>Slides </a:t>
            </a:r>
            <a:r>
              <a:rPr lang="en-US" dirty="0"/>
              <a:t>of your final presentation </a:t>
            </a:r>
            <a:endParaRPr lang="en-US" dirty="0" smtClean="0"/>
          </a:p>
          <a:p>
            <a:pPr lvl="1"/>
            <a:r>
              <a:rPr lang="en-US" dirty="0" smtClean="0"/>
              <a:t>Source code</a:t>
            </a:r>
            <a:endParaRPr lang="en-US" dirty="0"/>
          </a:p>
          <a:p>
            <a:pPr lvl="1"/>
            <a:r>
              <a:rPr lang="en-US" dirty="0" smtClean="0"/>
              <a:t>Documents</a:t>
            </a:r>
            <a:r>
              <a:rPr lang="en-US" dirty="0"/>
              <a:t>: README, INSTALL, </a:t>
            </a:r>
            <a:r>
              <a:rPr lang="en-US" dirty="0" err="1"/>
              <a:t>HOW-to</a:t>
            </a:r>
            <a:r>
              <a:rPr lang="en-US" dirty="0"/>
              <a:t>-RUN </a:t>
            </a:r>
            <a:endParaRPr lang="en-US" dirty="0">
              <a:latin typeface="Wingdings" charset="2"/>
            </a:endParaRPr>
          </a:p>
          <a:p>
            <a:pPr lvl="1"/>
            <a:r>
              <a:rPr lang="en-US" dirty="0" smtClean="0"/>
              <a:t>Video </a:t>
            </a:r>
            <a:r>
              <a:rPr lang="en-US" dirty="0"/>
              <a:t>(if any)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 – </a:t>
            </a:r>
            <a:r>
              <a:rPr lang="en-US" dirty="0" err="1" smtClean="0"/>
              <a:t>Suhas</a:t>
            </a:r>
            <a:r>
              <a:rPr lang="en-US" dirty="0" smtClean="0"/>
              <a:t> (3 sentences at most)</a:t>
            </a:r>
            <a:endParaRPr lang="en-US" dirty="0"/>
          </a:p>
          <a:p>
            <a:r>
              <a:rPr lang="en-US" dirty="0" smtClean="0"/>
              <a:t>Introduction – </a:t>
            </a:r>
            <a:r>
              <a:rPr lang="en-US" dirty="0" err="1" smtClean="0"/>
              <a:t>Suhas</a:t>
            </a:r>
            <a:endParaRPr lang="en-US" dirty="0" smtClean="0"/>
          </a:p>
          <a:p>
            <a:r>
              <a:rPr lang="en-US" dirty="0"/>
              <a:t>Related Works - </a:t>
            </a:r>
            <a:r>
              <a:rPr lang="en-US" dirty="0" smtClean="0"/>
              <a:t>Su</a:t>
            </a:r>
            <a:endParaRPr lang="en-US" dirty="0" smtClean="0"/>
          </a:p>
          <a:p>
            <a:r>
              <a:rPr lang="en-US" dirty="0" smtClean="0"/>
              <a:t>Goals - </a:t>
            </a:r>
            <a:r>
              <a:rPr lang="en-US" dirty="0" err="1" smtClean="0"/>
              <a:t>Ashkan</a:t>
            </a:r>
            <a:endParaRPr lang="en-US" dirty="0"/>
          </a:p>
          <a:p>
            <a:r>
              <a:rPr lang="en-US" dirty="0" smtClean="0"/>
              <a:t>Design - Kyle</a:t>
            </a:r>
            <a:endParaRPr lang="en-US" dirty="0"/>
          </a:p>
          <a:p>
            <a:r>
              <a:rPr lang="en-US" dirty="0" smtClean="0"/>
              <a:t>Implementation - Kyle</a:t>
            </a:r>
            <a:endParaRPr lang="en-US" dirty="0"/>
          </a:p>
          <a:p>
            <a:r>
              <a:rPr lang="en-US" dirty="0" smtClean="0"/>
              <a:t>Experiments - </a:t>
            </a:r>
            <a:r>
              <a:rPr lang="en-US" dirty="0" err="1" smtClean="0"/>
              <a:t>Ashkan</a:t>
            </a:r>
            <a:endParaRPr lang="en-US" dirty="0"/>
          </a:p>
          <a:p>
            <a:r>
              <a:rPr lang="en-US" dirty="0" smtClean="0"/>
              <a:t>Lessons Learned - Su</a:t>
            </a:r>
            <a:endParaRPr lang="en-US" dirty="0"/>
          </a:p>
          <a:p>
            <a:r>
              <a:rPr lang="en-US" dirty="0" smtClean="0"/>
              <a:t>Conclusion </a:t>
            </a:r>
            <a:r>
              <a:rPr lang="en-US" dirty="0"/>
              <a:t>and Future </a:t>
            </a:r>
            <a:r>
              <a:rPr lang="en-US" dirty="0" smtClean="0"/>
              <a:t>Works - </a:t>
            </a:r>
            <a:r>
              <a:rPr lang="en-US" dirty="0" err="1" smtClean="0"/>
              <a:t>Suhas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2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reports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two good reports are included on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2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organization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Programming </a:t>
            </a:r>
            <a:r>
              <a:rPr lang="en-US" b="1" dirty="0"/>
              <a:t>assignments (10</a:t>
            </a:r>
            <a:r>
              <a:rPr lang="en-US" b="1" dirty="0" smtClean="0"/>
              <a:t>%)</a:t>
            </a:r>
          </a:p>
          <a:p>
            <a:pPr lvl="1"/>
            <a:r>
              <a:rPr lang="en-US" dirty="0" smtClean="0"/>
              <a:t>homework 1</a:t>
            </a:r>
            <a:endParaRPr lang="en-US" dirty="0"/>
          </a:p>
          <a:p>
            <a:r>
              <a:rPr lang="en-US" b="1" dirty="0"/>
              <a:t>Project (70%)</a:t>
            </a:r>
            <a:endParaRPr lang="en-US" dirty="0"/>
          </a:p>
          <a:p>
            <a:pPr lvl="1"/>
            <a:r>
              <a:rPr lang="en-US" dirty="0"/>
              <a:t>proposal and presentation (10</a:t>
            </a:r>
            <a:r>
              <a:rPr lang="en-US" dirty="0" smtClean="0"/>
              <a:t>%)</a:t>
            </a:r>
          </a:p>
          <a:p>
            <a:pPr lvl="2"/>
            <a:r>
              <a:rPr lang="en-US" dirty="0" smtClean="0"/>
              <a:t>preproposal + proposal</a:t>
            </a:r>
            <a:endParaRPr lang="en-US" dirty="0"/>
          </a:p>
          <a:p>
            <a:pPr lvl="1"/>
            <a:r>
              <a:rPr lang="en-US" dirty="0"/>
              <a:t>mid-term presentation (30%)</a:t>
            </a:r>
          </a:p>
          <a:p>
            <a:pPr lvl="2"/>
            <a:r>
              <a:rPr lang="en-US" dirty="0"/>
              <a:t>originally stated as approach (15%) and demo (15%)</a:t>
            </a:r>
          </a:p>
          <a:p>
            <a:pPr lvl="1"/>
            <a:r>
              <a:rPr lang="en-US" dirty="0"/>
              <a:t>final report and demo (30</a:t>
            </a:r>
            <a:r>
              <a:rPr lang="en-US" dirty="0" smtClean="0"/>
              <a:t>%) [TBD]</a:t>
            </a:r>
          </a:p>
          <a:p>
            <a:pPr lvl="2"/>
            <a:r>
              <a:rPr lang="en-US" dirty="0" smtClean="0"/>
              <a:t>15% report + 15% presentation</a:t>
            </a:r>
            <a:endParaRPr lang="en-US" dirty="0"/>
          </a:p>
          <a:p>
            <a:r>
              <a:rPr lang="en-US" b="1" dirty="0"/>
              <a:t>Critique (10%) - critique the assigned reading</a:t>
            </a:r>
            <a:endParaRPr lang="en-US" dirty="0"/>
          </a:p>
          <a:p>
            <a:pPr lvl="1"/>
            <a:r>
              <a:rPr lang="en-US" dirty="0"/>
              <a:t>the two critiques </a:t>
            </a:r>
            <a:endParaRPr lang="en-US" dirty="0" smtClean="0"/>
          </a:p>
          <a:p>
            <a:r>
              <a:rPr lang="en-US" b="1" dirty="0" smtClean="0"/>
              <a:t>Participation </a:t>
            </a:r>
            <a:r>
              <a:rPr lang="en-US" b="1" dirty="0"/>
              <a:t>(10%) - you are encouraged to participate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presentations will be on:</a:t>
            </a:r>
          </a:p>
          <a:p>
            <a:pPr lvl="1"/>
            <a:r>
              <a:rPr lang="en-US" dirty="0" smtClean="0"/>
              <a:t> Dec 9</a:t>
            </a:r>
            <a:r>
              <a:rPr lang="en-US" baseline="30000" dirty="0" smtClean="0"/>
              <a:t>th</a:t>
            </a:r>
            <a:r>
              <a:rPr lang="en-US" dirty="0" smtClean="0"/>
              <a:t> in B1C</a:t>
            </a:r>
          </a:p>
          <a:p>
            <a:r>
              <a:rPr lang="en-US" dirty="0" smtClean="0"/>
              <a:t>Final report is due on:</a:t>
            </a:r>
          </a:p>
          <a:p>
            <a:pPr lvl="1"/>
            <a:r>
              <a:rPr lang="en-US" smtClean="0"/>
              <a:t>Dec 18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Midnight. No extensions allowed.</a:t>
            </a:r>
          </a:p>
          <a:p>
            <a:r>
              <a:rPr lang="en-US" dirty="0" smtClean="0"/>
              <a:t>Equipment turn by Friday Dec 16</a:t>
            </a:r>
          </a:p>
        </p:txBody>
      </p:sp>
    </p:spTree>
    <p:extLst>
      <p:ext uri="{BB962C8B-B14F-4D97-AF65-F5344CB8AC3E}">
        <p14:creationId xmlns:p14="http://schemas.microsoft.com/office/powerpoint/2010/main" val="14376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formulation [10 points]</a:t>
            </a:r>
          </a:p>
          <a:p>
            <a:r>
              <a:rPr lang="en-US" dirty="0" smtClean="0"/>
              <a:t>Approach [40 points]</a:t>
            </a:r>
          </a:p>
          <a:p>
            <a:r>
              <a:rPr lang="en-US" dirty="0" smtClean="0"/>
              <a:t>Related Work [5 points]</a:t>
            </a:r>
          </a:p>
          <a:p>
            <a:r>
              <a:rPr lang="en-US" dirty="0" smtClean="0"/>
              <a:t>Experimentation [15 points]</a:t>
            </a:r>
          </a:p>
          <a:p>
            <a:r>
              <a:rPr lang="en-US" dirty="0" smtClean="0"/>
              <a:t>Demo [30 points]</a:t>
            </a:r>
          </a:p>
        </p:txBody>
      </p:sp>
    </p:spTree>
    <p:extLst>
      <p:ext uri="{BB962C8B-B14F-4D97-AF65-F5344CB8AC3E}">
        <p14:creationId xmlns:p14="http://schemas.microsoft.com/office/powerpoint/2010/main" val="207290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clear description of the problem that you are trying to solve</a:t>
            </a:r>
          </a:p>
          <a:p>
            <a:pPr lvl="1"/>
            <a:r>
              <a:rPr lang="en-US" dirty="0" smtClean="0"/>
              <a:t>focus on the specific aspects of your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description</a:t>
            </a:r>
          </a:p>
          <a:p>
            <a:pPr lvl="1"/>
            <a:r>
              <a:rPr lang="en-US" dirty="0" smtClean="0"/>
              <a:t>predict the location of a user based on signal strength measurements</a:t>
            </a:r>
          </a:p>
          <a:p>
            <a:r>
              <a:rPr lang="en-US" b="1" dirty="0" smtClean="0"/>
              <a:t>input</a:t>
            </a:r>
          </a:p>
          <a:p>
            <a:pPr lvl="1"/>
            <a:r>
              <a:rPr lang="en-US" dirty="0" smtClean="0"/>
              <a:t>a database of signal strength measurements</a:t>
            </a:r>
          </a:p>
          <a:p>
            <a:pPr lvl="1"/>
            <a:r>
              <a:rPr lang="en-US" dirty="0" smtClean="0"/>
              <a:t>are reference signal collected from the user</a:t>
            </a:r>
          </a:p>
          <a:p>
            <a:r>
              <a:rPr lang="en-US" b="1" dirty="0" smtClean="0"/>
              <a:t>output: </a:t>
            </a:r>
          </a:p>
          <a:p>
            <a:pPr lvl="1"/>
            <a:r>
              <a:rPr lang="en-US" dirty="0" smtClean="0"/>
              <a:t>the location of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2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how your system will work</a:t>
            </a:r>
          </a:p>
          <a:p>
            <a:pPr lvl="1"/>
            <a:r>
              <a:rPr lang="en-US" dirty="0" smtClean="0"/>
              <a:t>by now you should have a clear plan of action </a:t>
            </a:r>
          </a:p>
          <a:p>
            <a:r>
              <a:rPr lang="en-US" dirty="0" smtClean="0"/>
              <a:t>Make sure to include:</a:t>
            </a:r>
          </a:p>
          <a:p>
            <a:pPr lvl="1"/>
            <a:r>
              <a:rPr lang="en-US" dirty="0" smtClean="0"/>
              <a:t>a diagram of showing the components of the system and how they interact</a:t>
            </a:r>
          </a:p>
          <a:p>
            <a:pPr lvl="1"/>
            <a:r>
              <a:rPr lang="en-US" dirty="0" smtClean="0"/>
              <a:t>a discussion of the technical challenges that you have (or will) overcome</a:t>
            </a:r>
          </a:p>
          <a:p>
            <a:pPr lvl="1"/>
            <a:r>
              <a:rPr lang="en-US" dirty="0" smtClean="0"/>
              <a:t>what have you accomplished thus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0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76" y="1296986"/>
            <a:ext cx="7992262" cy="54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2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454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Final Presentation and Report</vt:lpstr>
      <vt:lpstr>Course organization revisited</vt:lpstr>
      <vt:lpstr>Logistics</vt:lpstr>
      <vt:lpstr>Final Presentation</vt:lpstr>
      <vt:lpstr>Presentation Requirements</vt:lpstr>
      <vt:lpstr>Problem Formulation</vt:lpstr>
      <vt:lpstr>Example of Problem Formulation</vt:lpstr>
      <vt:lpstr>Approach</vt:lpstr>
      <vt:lpstr>Example of Approach</vt:lpstr>
      <vt:lpstr>Related Work</vt:lpstr>
      <vt:lpstr>Experimentation</vt:lpstr>
      <vt:lpstr>Demo</vt:lpstr>
      <vt:lpstr>Final Report</vt:lpstr>
      <vt:lpstr>Final Report</vt:lpstr>
      <vt:lpstr>Suggested outline</vt:lpstr>
      <vt:lpstr>Example reports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Chipara, Octav</dc:creator>
  <cp:lastModifiedBy>Diederich, Kyle M</cp:lastModifiedBy>
  <cp:revision>48</cp:revision>
  <dcterms:created xsi:type="dcterms:W3CDTF">2016-11-01T02:59:06Z</dcterms:created>
  <dcterms:modified xsi:type="dcterms:W3CDTF">2016-12-12T19:28:41Z</dcterms:modified>
</cp:coreProperties>
</file>