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04" r:id="rId5"/>
    <p:sldId id="305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5065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2615" userDrawn="1">
          <p15:clr>
            <a:srgbClr val="A4A3A4"/>
          </p15:clr>
        </p15:guide>
        <p15:guide id="7" orient="horz" pos="935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4110" userDrawn="1">
          <p15:clr>
            <a:srgbClr val="A4A3A4"/>
          </p15:clr>
        </p15:guide>
        <p15:guide id="10" pos="2706" userDrawn="1">
          <p15:clr>
            <a:srgbClr val="A4A3A4"/>
          </p15:clr>
        </p15:guide>
        <p15:guide id="11" pos="4974" userDrawn="1">
          <p15:clr>
            <a:srgbClr val="A4A3A4"/>
          </p15:clr>
        </p15:guide>
        <p15:guide id="12" pos="846" userDrawn="1">
          <p15:clr>
            <a:srgbClr val="A4A3A4"/>
          </p15:clr>
        </p15:guide>
        <p15:guide id="13" pos="937" userDrawn="1">
          <p15:clr>
            <a:srgbClr val="A4A3A4"/>
          </p15:clr>
        </p15:guide>
        <p15:guide id="14" pos="1436" userDrawn="1">
          <p15:clr>
            <a:srgbClr val="A4A3A4"/>
          </p15:clr>
        </p15:guide>
        <p15:guide id="15" pos="1527" userDrawn="1">
          <p15:clr>
            <a:srgbClr val="A4A3A4"/>
          </p15:clr>
        </p15:guide>
        <p15:guide id="16" pos="2026" userDrawn="1">
          <p15:clr>
            <a:srgbClr val="A4A3A4"/>
          </p15:clr>
        </p15:guide>
        <p15:guide id="17" pos="2116" userDrawn="1">
          <p15:clr>
            <a:srgbClr val="A4A3A4"/>
          </p15:clr>
        </p15:guide>
        <p15:guide id="18" pos="3205" userDrawn="1">
          <p15:clr>
            <a:srgbClr val="A4A3A4"/>
          </p15:clr>
        </p15:guide>
        <p15:guide id="19" pos="3296" userDrawn="1">
          <p15:clr>
            <a:srgbClr val="A4A3A4"/>
          </p15:clr>
        </p15:guide>
        <p15:guide id="20" pos="3795" userDrawn="1">
          <p15:clr>
            <a:srgbClr val="A4A3A4"/>
          </p15:clr>
        </p15:guide>
        <p15:guide id="21" pos="3885" userDrawn="1">
          <p15:clr>
            <a:srgbClr val="A4A3A4"/>
          </p15:clr>
        </p15:guide>
        <p15:guide id="22" pos="4384" userDrawn="1">
          <p15:clr>
            <a:srgbClr val="A4A3A4"/>
          </p15:clr>
        </p15:guide>
        <p15:guide id="23" pos="4475" userDrawn="1">
          <p15:clr>
            <a:srgbClr val="A4A3A4"/>
          </p15:clr>
        </p15:guide>
        <p15:guide id="24" pos="5564" userDrawn="1">
          <p15:clr>
            <a:srgbClr val="A4A3A4"/>
          </p15:clr>
        </p15:guide>
        <p15:guide id="25" pos="5654" userDrawn="1">
          <p15:clr>
            <a:srgbClr val="A4A3A4"/>
          </p15:clr>
        </p15:guide>
        <p15:guide id="26" pos="6153" userDrawn="1">
          <p15:clr>
            <a:srgbClr val="A4A3A4"/>
          </p15:clr>
        </p15:guide>
        <p15:guide id="27" pos="6244" userDrawn="1">
          <p15:clr>
            <a:srgbClr val="A4A3A4"/>
          </p15:clr>
        </p15:guide>
        <p15:guide id="28" pos="6743" userDrawn="1">
          <p15:clr>
            <a:srgbClr val="A4A3A4"/>
          </p15:clr>
        </p15:guide>
        <p15:guide id="29" pos="6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37C702DF-FB55-3342-8678-6DA9A80BDA30}" styleName="Agend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25400" cmpd="sng">
              <a:solidFill>
                <a:srgbClr val="6EC8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Col>
      <a:tcTxStyle b="on"/>
      <a:tcStyle>
        <a:tcBdr/>
      </a:tcStyle>
    </a:firstCol>
  </a:tblStyle>
  <a:tblStyle styleId="{FAECD867-C886-1675-0EE3-0B8EBB86B850}" styleName="Table Tex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Col>
      <a:tcTxStyle b="on"/>
      <a:tcStyle>
        <a:tcBdr/>
      </a:tcStyle>
    </a:firstCol>
    <a:lastRow>
      <a:tcStyle>
        <a:tcBdr>
          <a:bottom>
            <a:ln w="38100" cmpd="sng">
              <a:solidFill>
                <a:srgbClr val="000000"/>
              </a:solidFill>
            </a:ln>
          </a:bottom>
        </a:tcBdr>
      </a:tcStyle>
    </a:lastRow>
    <a:firstRow>
      <a:tcTxStyle b="on"/>
      <a:tcStyle>
        <a:tcBdr>
          <a:top>
            <a:ln w="38100" cmpd="sng">
              <a:solidFill>
                <a:srgbClr val="000000"/>
              </a:solidFill>
            </a:ln>
          </a:top>
          <a:bottom>
            <a:ln w="38100" cmpd="sng">
              <a:solidFill>
                <a:srgbClr val="000000"/>
              </a:solidFill>
            </a:ln>
          </a:bottom>
        </a:tcBdr>
      </a:tcStyle>
    </a:firstRow>
  </a:tblStyle>
  <a:tblStyle styleId="{F0279868-6CEC-ACCE-388A-F1DCE1624769}" styleName="Table Graphics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rgbClr val="DEDFE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rgbClr val="EFF0F1"/>
          </a:solidFill>
        </a:fill>
      </a:tcStyle>
    </a:wholeTbl>
    <a:band1H>
      <a:tcStyle>
        <a:tcBdr>
          <a:bottom>
            <a:ln>
              <a:noFill/>
            </a:ln>
          </a:bottom>
        </a:tcBdr>
        <a:fill>
          <a:solidFill>
            <a:srgbClr val="EFF0F1"/>
          </a:solidFill>
        </a:fill>
      </a:tcStyle>
    </a:band1H>
    <a:band2H>
      <a:tcStyle>
        <a:tcBdr>
          <a:bottom>
            <a:ln>
              <a:noFill/>
            </a:ln>
          </a:bottom>
        </a:tcBdr>
        <a:fill>
          <a:solidFill>
            <a:srgbClr val="DEDFE1"/>
          </a:solidFill>
        </a:fill>
      </a:tcStyle>
    </a:band2H>
    <a:firstRow>
      <a:tcTxStyle b="on">
        <a:schemeClr val="lt1"/>
      </a:tcTxStyle>
      <a:tcStyle>
        <a:tcBdr>
          <a:bottom>
            <a:ln>
              <a:noFill/>
            </a:ln>
          </a:bottom>
        </a:tcBdr>
        <a:fill>
          <a:solidFill>
            <a:srgbClr val="6EC8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429" autoAdjust="0"/>
  </p:normalViewPr>
  <p:slideViewPr>
    <p:cSldViewPr showGuides="1">
      <p:cViewPr varScale="1">
        <p:scale>
          <a:sx n="139" d="100"/>
          <a:sy n="139" d="100"/>
        </p:scale>
        <p:origin x="1056" y="72"/>
      </p:cViewPr>
      <p:guideLst>
        <p:guide orient="horz" pos="300"/>
        <p:guide pos="5065"/>
        <p:guide pos="347"/>
        <p:guide pos="7333"/>
        <p:guide orient="horz" pos="3974"/>
        <p:guide pos="2615"/>
        <p:guide orient="horz" pos="935"/>
        <p:guide orient="horz" pos="1117"/>
        <p:guide orient="horz" pos="4110"/>
        <p:guide pos="2706"/>
        <p:guide pos="4974"/>
        <p:guide pos="846"/>
        <p:guide pos="937"/>
        <p:guide pos="1436"/>
        <p:guide pos="1527"/>
        <p:guide pos="2026"/>
        <p:guide pos="2116"/>
        <p:guide pos="3205"/>
        <p:guide pos="3296"/>
        <p:guide pos="3795"/>
        <p:guide pos="3885"/>
        <p:guide pos="4384"/>
        <p:guide pos="4475"/>
        <p:guide pos="5564"/>
        <p:guide pos="5654"/>
        <p:guide pos="6153"/>
        <p:guide pos="6244"/>
        <p:guide pos="6743"/>
        <p:guide pos="6834"/>
      </p:guideLst>
    </p:cSldViewPr>
  </p:slideViewPr>
  <p:outlineViewPr>
    <p:cViewPr>
      <p:scale>
        <a:sx n="33" d="100"/>
        <a:sy n="33" d="100"/>
      </p:scale>
      <p:origin x="0" y="-5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91C80-F315-4235-9502-752949D1F0F5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FAB2-3CC9-4118-88FC-2ADA8EF72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3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Tex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0864" y="1773237"/>
            <a:ext cx="8280000" cy="2231827"/>
          </a:xfrm>
        </p:spPr>
        <p:txBody>
          <a:bodyPr anchor="b"/>
          <a:lstStyle>
            <a:lvl1pPr algn="l">
              <a:lnSpc>
                <a:spcPct val="85000"/>
              </a:lnSpc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0864" y="4149160"/>
            <a:ext cx="8280000" cy="720000"/>
          </a:xfrm>
        </p:spPr>
        <p:txBody>
          <a:bodyPr/>
          <a:lstStyle>
            <a:lvl1pPr marL="0" indent="0" algn="l">
              <a:buNone/>
              <a:defRPr sz="2000" b="1" baseline="0"/>
            </a:lvl1pPr>
            <a:lvl2pPr marL="0" indent="0" algn="l">
              <a:buNone/>
              <a:defRPr sz="2000" b="1" baseline="0"/>
            </a:lvl2pPr>
            <a:lvl3pPr marL="0" indent="0" algn="l">
              <a:buNone/>
              <a:defRPr sz="2000" b="1" baseline="0"/>
            </a:lvl3pPr>
            <a:lvl4pPr marL="0" indent="0" algn="l">
              <a:buNone/>
              <a:defRPr sz="2000" b="1" baseline="0"/>
            </a:lvl4pPr>
            <a:lvl5pPr marL="0" indent="0" algn="l">
              <a:buNone/>
              <a:defRPr sz="2000" b="1" baseline="0"/>
            </a:lvl5pPr>
            <a:lvl6pPr marL="0" indent="0" algn="l">
              <a:buNone/>
              <a:defRPr sz="2000" b="1" baseline="0"/>
            </a:lvl6pPr>
            <a:lvl7pPr marL="0" indent="0" algn="l">
              <a:buNone/>
              <a:defRPr sz="2000" b="1" baseline="0"/>
            </a:lvl7pPr>
            <a:lvl8pPr marL="0" indent="0" algn="l">
              <a:buNone/>
              <a:defRPr sz="2000" b="1" baseline="0"/>
            </a:lvl8pPr>
            <a:lvl9pPr marL="0" indent="0" algn="l">
              <a:buNone/>
              <a:defRPr sz="2000" b="1" baseline="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B1FD9B-ADF9-4474-9971-5E41CE897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" y="398926"/>
            <a:ext cx="1765538" cy="646667"/>
          </a:xfrm>
          <a:prstGeom prst="rect">
            <a:avLst/>
          </a:prstGeom>
        </p:spPr>
      </p:pic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DF4F43D-DA3B-49AA-B404-578E570157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384" y="6525345"/>
            <a:ext cx="3598112" cy="14401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900" b="1"/>
            </a:lvl1pPr>
            <a:lvl2pPr marL="0" indent="0">
              <a:lnSpc>
                <a:spcPct val="100000"/>
              </a:lnSpc>
              <a:buNone/>
              <a:defRPr sz="900" b="1"/>
            </a:lvl2pPr>
            <a:lvl3pPr marL="0" indent="0">
              <a:lnSpc>
                <a:spcPct val="100000"/>
              </a:lnSpc>
              <a:buNone/>
              <a:defRPr sz="900" b="1"/>
            </a:lvl3pPr>
            <a:lvl4pPr marL="0" indent="0">
              <a:lnSpc>
                <a:spcPct val="100000"/>
              </a:lnSpc>
              <a:buNone/>
              <a:defRPr sz="900" b="1"/>
            </a:lvl4pPr>
            <a:lvl5pPr marL="0" indent="0">
              <a:lnSpc>
                <a:spcPct val="100000"/>
              </a:lnSpc>
              <a:buNone/>
              <a:defRPr sz="900" b="1"/>
            </a:lvl5pPr>
            <a:lvl6pPr marL="0" indent="0">
              <a:lnSpc>
                <a:spcPct val="100000"/>
              </a:lnSpc>
              <a:buNone/>
              <a:defRPr sz="900" b="1"/>
            </a:lvl6pPr>
            <a:lvl7pPr marL="0" indent="0">
              <a:lnSpc>
                <a:spcPct val="100000"/>
              </a:lnSpc>
              <a:buNone/>
              <a:defRPr sz="900" b="1"/>
            </a:lvl7pPr>
            <a:lvl8pPr marL="0" indent="0">
              <a:lnSpc>
                <a:spcPct val="100000"/>
              </a:lnSpc>
              <a:buNone/>
              <a:defRPr sz="900" b="1"/>
            </a:lvl8pPr>
            <a:lvl9pPr marL="0" indent="0">
              <a:lnSpc>
                <a:spcPct val="100000"/>
              </a:lnSpc>
              <a:buNone/>
              <a:defRPr sz="900" b="1"/>
            </a:lvl9pPr>
          </a:lstStyle>
          <a:p>
            <a:pPr lvl="0"/>
            <a:r>
              <a:rPr lang="en-US" noProof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7555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– Colo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09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7AEDB-37A9-4B8C-9F21-73FABA68C4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25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7AEDB-37A9-4B8C-9F21-73FABA68C4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23992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de-DE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B2C4988A-229B-497C-AC6A-963784F3CB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08" y="0"/>
            <a:ext cx="6023992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34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388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3601217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95775" y="1773237"/>
            <a:ext cx="7345363" cy="4535487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9933E-7929-464D-A8CE-A6974A5B9F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9A55-A46D-42B8-B50C-D7A56C30E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427F824-BCCE-4D66-9694-2B80E30A2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523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0216" y="1773238"/>
            <a:ext cx="3601217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7345363" cy="4535487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9933E-7929-464D-A8CE-A6974A5B9F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9A55-A46D-42B8-B50C-D7A56C30E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427F824-BCCE-4D66-9694-2B80E30A2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34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00" y="5445224"/>
            <a:ext cx="5472000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5472000" cy="3527971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98C991E3-E0A5-4AC2-9B9F-ACB222EC1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800" y="1773237"/>
            <a:ext cx="5472000" cy="3527971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76D785-1054-422C-BB0C-3CEBCCC6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6800" y="5445224"/>
            <a:ext cx="5472000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74C619-5B0C-4CA4-B04D-4881BF771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9A3C22E-4A0A-408B-83E1-92326E8E43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814569B-98C3-4270-9447-C761760F0E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5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3" pos="388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00" y="5445224"/>
            <a:ext cx="3599929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3599929" cy="3527971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98C991E3-E0A5-4AC2-9B9F-ACB222EC1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5800" y="1773237"/>
            <a:ext cx="3598112" cy="3527971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76D785-1054-422C-BB0C-3CEBCCC6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800" y="5445224"/>
            <a:ext cx="3598112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0216" y="1773237"/>
            <a:ext cx="3598112" cy="3527971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EDD6566A-0EFC-4C31-AB91-9D8C252C2A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216" y="5445224"/>
            <a:ext cx="3598112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DDDDED-F6C7-40C3-A3D4-58A0477694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FB72D45-4345-4941-AD34-6F3F28621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A9EFF66-299C-4E7D-82EA-E8B880D3A3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554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_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896224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0216" y="1"/>
            <a:ext cx="4151784" cy="6858000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FB72D45-4345-4941-AD34-6F3F28621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A9EFF66-299C-4E7D-82EA-E8B880D3A3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7346129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105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_ Images + Text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4151784" cy="6858000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295775" y="476672"/>
            <a:ext cx="7345363" cy="1008112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2733" y="1773238"/>
            <a:ext cx="7346129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A7DDDDED-F6C7-40C3-A3D4-58A04776941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4151784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6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5041081" cy="10081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5041080" cy="4535487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649CA-D29B-4D3D-B71E-4CC7F25220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3AA2989-AFC0-4631-A83A-77BD406F58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Rechteck 8"/>
          <p:cNvSpPr/>
          <p:nvPr userDrawn="1"/>
        </p:nvSpPr>
        <p:spPr>
          <a:xfrm>
            <a:off x="6023992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320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2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3711576-B7F5-4BBF-A823-E5A44FC1C9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0864" y="1773239"/>
            <a:ext cx="5184000" cy="1943794"/>
          </a:xfrm>
        </p:spPr>
        <p:txBody>
          <a:bodyPr bIns="36000" anchor="b"/>
          <a:lstStyle>
            <a:lvl1pPr algn="l">
              <a:lnSpc>
                <a:spcPct val="90000"/>
              </a:lnSpc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0864" y="3789040"/>
            <a:ext cx="5184000" cy="720000"/>
          </a:xfrm>
        </p:spPr>
        <p:txBody>
          <a:bodyPr/>
          <a:lstStyle>
            <a:lvl1pPr marL="0" indent="0" algn="l">
              <a:buNone/>
              <a:defRPr sz="2000" b="1" baseline="0"/>
            </a:lvl1pPr>
            <a:lvl2pPr marL="0" indent="0" algn="l">
              <a:buNone/>
              <a:defRPr sz="2000" b="1" baseline="0"/>
            </a:lvl2pPr>
            <a:lvl3pPr marL="0" indent="0" algn="l">
              <a:buNone/>
              <a:defRPr sz="2000" b="1" baseline="0"/>
            </a:lvl3pPr>
            <a:lvl4pPr marL="0" indent="0" algn="l">
              <a:buNone/>
              <a:defRPr sz="2000" b="1" baseline="0"/>
            </a:lvl4pPr>
            <a:lvl5pPr marL="0" indent="0" algn="l">
              <a:buNone/>
              <a:defRPr sz="2000" b="1" baseline="0"/>
            </a:lvl5pPr>
            <a:lvl6pPr marL="0" indent="0" algn="l">
              <a:buNone/>
              <a:defRPr sz="2000" b="1" baseline="0"/>
            </a:lvl6pPr>
            <a:lvl7pPr marL="0" indent="0" algn="l">
              <a:buNone/>
              <a:defRPr sz="2000" b="1" baseline="0"/>
            </a:lvl7pPr>
            <a:lvl8pPr marL="0" indent="0" algn="l">
              <a:buNone/>
              <a:defRPr sz="2000" b="1" baseline="0"/>
            </a:lvl8pPr>
            <a:lvl9pPr marL="0" indent="0" algn="l">
              <a:buNone/>
              <a:defRPr sz="2000" b="1" baseline="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DF4F43D-DA3B-49AA-B404-578E570157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384" y="6525345"/>
            <a:ext cx="3598112" cy="14401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900" b="1"/>
            </a:lvl1pPr>
            <a:lvl2pPr marL="0" indent="0">
              <a:lnSpc>
                <a:spcPct val="100000"/>
              </a:lnSpc>
              <a:buNone/>
              <a:defRPr sz="900" b="1"/>
            </a:lvl2pPr>
            <a:lvl3pPr marL="0" indent="0">
              <a:lnSpc>
                <a:spcPct val="100000"/>
              </a:lnSpc>
              <a:buNone/>
              <a:defRPr sz="900" b="1"/>
            </a:lvl3pPr>
            <a:lvl4pPr marL="0" indent="0">
              <a:lnSpc>
                <a:spcPct val="100000"/>
              </a:lnSpc>
              <a:buNone/>
              <a:defRPr sz="900" b="1"/>
            </a:lvl4pPr>
            <a:lvl5pPr marL="0" indent="0">
              <a:lnSpc>
                <a:spcPct val="100000"/>
              </a:lnSpc>
              <a:buNone/>
              <a:defRPr sz="900" b="1"/>
            </a:lvl5pPr>
            <a:lvl6pPr marL="0" indent="0">
              <a:lnSpc>
                <a:spcPct val="100000"/>
              </a:lnSpc>
              <a:buNone/>
              <a:defRPr sz="900" b="1"/>
            </a:lvl6pPr>
            <a:lvl7pPr marL="0" indent="0">
              <a:lnSpc>
                <a:spcPct val="100000"/>
              </a:lnSpc>
              <a:buNone/>
              <a:defRPr sz="900" b="1"/>
            </a:lvl7pPr>
            <a:lvl8pPr marL="0" indent="0">
              <a:lnSpc>
                <a:spcPct val="100000"/>
              </a:lnSpc>
              <a:buNone/>
              <a:defRPr sz="900" b="1"/>
            </a:lvl8pPr>
            <a:lvl9pPr marL="0" indent="0">
              <a:lnSpc>
                <a:spcPct val="100000"/>
              </a:lnSpc>
              <a:buNone/>
              <a:defRPr sz="900" b="1"/>
            </a:lvl9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39F3CC-A4F9-46D5-B874-AD0105BD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" y="398926"/>
            <a:ext cx="1765538" cy="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0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86453" y="476672"/>
            <a:ext cx="5041081" cy="10081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5686" y="1773238"/>
            <a:ext cx="5041080" cy="4535487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24563" cy="6857999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42192-77B2-4E53-9217-37A97D68B5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6023992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6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773238"/>
            <a:ext cx="8281987" cy="4535487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4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773238"/>
            <a:ext cx="4537075" cy="4535487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74EEB58-6AFA-43D9-ACF5-5D7468A28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2400" y="1773238"/>
            <a:ext cx="4537075" cy="4535487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903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4" y="1773238"/>
            <a:ext cx="3600450" cy="4535487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74EEB58-6AFA-43D9-ACF5-5D7468A28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5750" y="1773238"/>
            <a:ext cx="3600450" cy="4535487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CE21704F-404F-46A6-8DCB-CCDB148FAD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216" y="1773238"/>
            <a:ext cx="3600450" cy="4535487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206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–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1773238"/>
            <a:ext cx="9217026" cy="4535487"/>
          </a:xfrm>
        </p:spPr>
        <p:txBody>
          <a:bodyPr numCol="2" spcCol="144000"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7F31C-B844-4383-8355-D5679A32D1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54B4E-C5A3-4226-9E25-36814550A1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24AA2D-0A92-41E9-A082-F61FC760E3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886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1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8932E1-EAE9-49B4-83B4-4B2EC356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D9AC7-C3B5-4145-AA78-F17867DC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0ED691-DDF7-44FF-8575-F17D128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120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3A0DD347-9A79-429C-B7DE-DE010F4F5FF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487489" y="1773238"/>
            <a:ext cx="9217024" cy="4535487"/>
          </a:xfrm>
        </p:spPr>
        <p:txBody>
          <a:bodyPr/>
          <a:lstStyle/>
          <a:p>
            <a:r>
              <a:rPr lang="nl-NL" noProof="0"/>
              <a:t>Klik op het pictogram als u een grafiek wilt toevoegen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8E2C3-62A0-4B38-B533-82790B3A32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63E27-D4AB-4B81-B700-05B542A57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02B1-7423-4001-A09C-CE1E148B0A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4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0A2C896-6427-4987-9629-515686C1BF7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87488" y="1773238"/>
            <a:ext cx="9217025" cy="4535487"/>
          </a:xfrm>
        </p:spPr>
        <p:txBody>
          <a:bodyPr/>
          <a:lstStyle/>
          <a:p>
            <a:r>
              <a:rPr lang="nl-NL" noProof="0"/>
              <a:t>Klik op het pictogram als u een tabel wilt toevoegen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8E2C3-62A0-4B38-B533-82790B3A32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63E27-D4AB-4B81-B700-05B542A57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02B1-7423-4001-A09C-CE1E148B0A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0326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87489" y="1773238"/>
            <a:ext cx="9217022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1B06F3-E1FA-4419-84A0-6443463A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359E7-3C14-4FEE-BAF1-7BB00928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A2431A-11BC-48B1-B280-72BD26AA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686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50862" y="1773238"/>
            <a:ext cx="5472000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2" y="1773238"/>
            <a:ext cx="5468936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F6AEF-B966-446C-BA93-333F54AA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D8B8A-7DBC-4274-9172-21389AEE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46561-57F7-49E8-8396-8E476E6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45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 userDrawn="1">
          <p15:clr>
            <a:srgbClr val="FBAE40"/>
          </p15:clr>
        </p15:guide>
        <p15:guide id="2" pos="379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CA54C-33EE-4EAB-B494-0AD5448C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E6DFE-963F-487F-9662-D098F49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F68E7-C236-4F14-BDED-10C35870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07D59001-C0B4-45AF-AA05-595C352F17E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0863" y="1773238"/>
            <a:ext cx="8281987" cy="4176712"/>
          </a:xfrm>
        </p:spPr>
        <p:txBody>
          <a:bodyPr/>
          <a:lstStyle/>
          <a:p>
            <a:r>
              <a:rPr lang="nl-NL"/>
              <a:t>Klik op het pictogram als u een tabel wilt toevoegen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9911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C363B2-BFD8-4C82-B072-BAE9F4B2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AB9CE7-D94F-479E-A1A4-EBACCE24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DF8E1-B670-4450-886D-9A7E3590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7579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EB5BAF3-6D3F-4EBA-88CB-937541319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412000"/>
            <a:ext cx="5599276" cy="20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924944"/>
            <a:ext cx="828198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3" y="2420888"/>
            <a:ext cx="8281987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736C4-C547-40D9-A598-1FFE0DDC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BC691B-6053-42C2-B0B1-3E53B9E6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0034C8-E60B-4E0E-AE17-E6EB066F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9100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2" userDrawn="1">
          <p15:clr>
            <a:srgbClr val="FBAE40"/>
          </p15:clr>
        </p15:guide>
        <p15:guide id="2" orient="horz" pos="17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– Col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C21BB34-50CA-4AE3-AFA7-C8627707D332}"/>
              </a:ext>
            </a:extLst>
          </p:cNvPr>
          <p:cNvSpPr/>
          <p:nvPr userDrawn="1"/>
        </p:nvSpPr>
        <p:spPr>
          <a:xfrm>
            <a:off x="0" y="0"/>
            <a:ext cx="12191999" cy="641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924944"/>
            <a:ext cx="828198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3" y="2420888"/>
            <a:ext cx="8281987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23308-9E1A-4600-9CA8-77CC7B37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7C20E-F9B8-49AA-9DCC-55D82E14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74F837-270F-48C4-997D-7633E662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D20C571-B4A2-48CE-96B2-976B69D86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5" y="6508677"/>
            <a:ext cx="453995" cy="1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2">
          <p15:clr>
            <a:srgbClr val="FBAE40"/>
          </p15:clr>
        </p15:guide>
        <p15:guide id="2" orient="horz" pos="17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636912"/>
            <a:ext cx="5184000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2" y="2132856"/>
            <a:ext cx="5184000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AC7EC-37DC-4CA0-B8D4-EE0CE74BA2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E6244-0277-4024-9FB3-B6EF81CE58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4313C3E-C1AF-4524-B9A7-BCF88C2F22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629CFE1-68FB-4B2D-B603-1EF26BD72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9" name="Rechteck 8"/>
          <p:cNvSpPr/>
          <p:nvPr userDrawn="1"/>
        </p:nvSpPr>
        <p:spPr>
          <a:xfrm>
            <a:off x="6024017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306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2" orient="horz" pos="157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Numb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636912"/>
            <a:ext cx="518509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433090-4201-487D-80C8-3426A3BD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97C3B-33F4-493E-A936-36B4A70F49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1D54C0C-FF19-4850-836C-756DBB612D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167438" y="0"/>
            <a:ext cx="6024560" cy="6860583"/>
          </a:xfrm>
          <a:solidFill>
            <a:schemeClr val="accent1"/>
          </a:solidFill>
        </p:spPr>
        <p:txBody>
          <a:bodyPr lIns="108000" bIns="288000" anchor="ctr" anchorCtr="1"/>
          <a:lstStyle>
            <a:lvl1pPr marL="0" indent="0">
              <a:lnSpc>
                <a:spcPct val="100000"/>
              </a:lnSpc>
              <a:buNone/>
              <a:defRPr sz="47000" b="1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6024017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2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9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– Black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0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0862" y="476672"/>
            <a:ext cx="11088000" cy="1008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8280000" cy="4535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50764" y="6525344"/>
            <a:ext cx="2953748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87488" y="6525344"/>
            <a:ext cx="4248150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51384" y="6525344"/>
            <a:ext cx="792088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7DAE1E-6EC7-4DE6-BED5-8CB3AD9742B4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5" y="6508677"/>
            <a:ext cx="453995" cy="16628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B86E00-BFC0-46BF-A06C-D6C73DCDDAE5}"/>
              </a:ext>
            </a:extLst>
          </p:cNvPr>
          <p:cNvCxnSpPr>
            <a:cxnSpLocks/>
          </p:cNvCxnSpPr>
          <p:nvPr userDrawn="1"/>
        </p:nvCxnSpPr>
        <p:spPr>
          <a:xfrm>
            <a:off x="550862" y="6400800"/>
            <a:ext cx="110902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57363D23-6E04-48CC-8FE2-CD592CA27A8C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de-DE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8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6" r:id="rId3"/>
    <p:sldLayoutId id="2147483662" r:id="rId4"/>
    <p:sldLayoutId id="2147483671" r:id="rId5"/>
    <p:sldLayoutId id="2147483672" r:id="rId6"/>
    <p:sldLayoutId id="2147483667" r:id="rId7"/>
    <p:sldLayoutId id="2147483658" r:id="rId8"/>
    <p:sldLayoutId id="2147483681" r:id="rId9"/>
    <p:sldLayoutId id="2147483673" r:id="rId10"/>
    <p:sldLayoutId id="2147483674" r:id="rId11"/>
    <p:sldLayoutId id="2147483675" r:id="rId12"/>
    <p:sldLayoutId id="2147483682" r:id="rId13"/>
    <p:sldLayoutId id="2147483663" r:id="rId14"/>
    <p:sldLayoutId id="2147483665" r:id="rId15"/>
    <p:sldLayoutId id="2147483666" r:id="rId16"/>
    <p:sldLayoutId id="2147483687" r:id="rId17"/>
    <p:sldLayoutId id="2147483688" r:id="rId18"/>
    <p:sldLayoutId id="2147483659" r:id="rId19"/>
    <p:sldLayoutId id="2147483676" r:id="rId20"/>
    <p:sldLayoutId id="2147483660" r:id="rId21"/>
    <p:sldLayoutId id="2147483683" r:id="rId22"/>
    <p:sldLayoutId id="2147483684" r:id="rId23"/>
    <p:sldLayoutId id="2147483677" r:id="rId24"/>
    <p:sldLayoutId id="2147483654" r:id="rId25"/>
    <p:sldLayoutId id="2147483661" r:id="rId26"/>
    <p:sldLayoutId id="2147483686" r:id="rId27"/>
    <p:sldLayoutId id="2147483650" r:id="rId28"/>
    <p:sldLayoutId id="2147483652" r:id="rId29"/>
    <p:sldLayoutId id="2147483655" r:id="rId30"/>
    <p:sldLayoutId id="2147483668" r:id="rId3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cap="none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5000"/>
        </a:lnSpc>
        <a:spcBef>
          <a:spcPts val="0"/>
        </a:spcBef>
        <a:buFont typeface="Arial" panose="020B0604020202020204" pitchFamily="34" charset="0"/>
        <a:buNone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8pPr>
      <a:lvl9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7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2615" userDrawn="1">
          <p15:clr>
            <a:srgbClr val="F26B43"/>
          </p15:clr>
        </p15:guide>
        <p15:guide id="8" pos="2706" userDrawn="1">
          <p15:clr>
            <a:srgbClr val="F26B43"/>
          </p15:clr>
        </p15:guide>
        <p15:guide id="9" pos="4974" userDrawn="1">
          <p15:clr>
            <a:srgbClr val="F26B43"/>
          </p15:clr>
        </p15:guide>
        <p15:guide id="10" pos="5065" userDrawn="1">
          <p15:clr>
            <a:srgbClr val="F26B43"/>
          </p15:clr>
        </p15:guide>
        <p15:guide id="11" pos="7333" userDrawn="1">
          <p15:clr>
            <a:srgbClr val="F26B43"/>
          </p15:clr>
        </p15:guide>
        <p15:guide id="13" orient="horz" pos="935" userDrawn="1">
          <p15:clr>
            <a:srgbClr val="F26B43"/>
          </p15:clr>
        </p15:guide>
        <p15:guide id="14" pos="2116" userDrawn="1">
          <p15:clr>
            <a:srgbClr val="F26B43"/>
          </p15:clr>
        </p15:guide>
        <p15:guide id="15" pos="2026" userDrawn="1">
          <p15:clr>
            <a:srgbClr val="F26B43"/>
          </p15:clr>
        </p15:guide>
        <p15:guide id="16" pos="1527" userDrawn="1">
          <p15:clr>
            <a:srgbClr val="F26B43"/>
          </p15:clr>
        </p15:guide>
        <p15:guide id="17" pos="1436" userDrawn="1">
          <p15:clr>
            <a:srgbClr val="F26B43"/>
          </p15:clr>
        </p15:guide>
        <p15:guide id="18" pos="937" userDrawn="1">
          <p15:clr>
            <a:srgbClr val="F26B43"/>
          </p15:clr>
        </p15:guide>
        <p15:guide id="19" pos="846" userDrawn="1">
          <p15:clr>
            <a:srgbClr val="F26B43"/>
          </p15:clr>
        </p15:guide>
        <p15:guide id="20" pos="3205" userDrawn="1">
          <p15:clr>
            <a:srgbClr val="F26B43"/>
          </p15:clr>
        </p15:guide>
        <p15:guide id="21" pos="3296" userDrawn="1">
          <p15:clr>
            <a:srgbClr val="F26B43"/>
          </p15:clr>
        </p15:guide>
        <p15:guide id="22" pos="3795" userDrawn="1">
          <p15:clr>
            <a:srgbClr val="F26B43"/>
          </p15:clr>
        </p15:guide>
        <p15:guide id="23" pos="3885" userDrawn="1">
          <p15:clr>
            <a:srgbClr val="F26B43"/>
          </p15:clr>
        </p15:guide>
        <p15:guide id="24" pos="4384" userDrawn="1">
          <p15:clr>
            <a:srgbClr val="F26B43"/>
          </p15:clr>
        </p15:guide>
        <p15:guide id="25" pos="4475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5654" userDrawn="1">
          <p15:clr>
            <a:srgbClr val="F26B43"/>
          </p15:clr>
        </p15:guide>
        <p15:guide id="28" pos="6153" userDrawn="1">
          <p15:clr>
            <a:srgbClr val="F26B43"/>
          </p15:clr>
        </p15:guide>
        <p15:guide id="29" pos="6244" userDrawn="1">
          <p15:clr>
            <a:srgbClr val="F26B43"/>
          </p15:clr>
        </p15:guide>
        <p15:guide id="30" pos="6743" userDrawn="1">
          <p15:clr>
            <a:srgbClr val="F26B43"/>
          </p15:clr>
        </p15:guide>
        <p15:guide id="31" pos="68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3391EF8-7ED1-2F91-B68E-A19B6563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CODESYS programma laden via (S)FTP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C5F985-95CA-B7F1-B23F-78627423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2" y="1556792"/>
            <a:ext cx="5054860" cy="115575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1875F52-D479-D599-02FA-B1FF861E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543070"/>
            <a:ext cx="3951111" cy="2338962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27825FA7-FC94-9050-7276-160BFE217F89}"/>
              </a:ext>
            </a:extLst>
          </p:cNvPr>
          <p:cNvSpPr txBox="1"/>
          <p:nvPr/>
        </p:nvSpPr>
        <p:spPr>
          <a:xfrm>
            <a:off x="623392" y="3140968"/>
            <a:ext cx="48965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l-NL" dirty="0"/>
              <a:t>In offline mode , </a:t>
            </a:r>
            <a:r>
              <a:rPr lang="nl-NL" dirty="0" err="1"/>
              <a:t>Create</a:t>
            </a:r>
            <a:r>
              <a:rPr lang="nl-NL" dirty="0"/>
              <a:t> Boot Application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1B4FC6-13C0-0501-2876-F88F58239954}"/>
              </a:ext>
            </a:extLst>
          </p:cNvPr>
          <p:cNvSpPr txBox="1"/>
          <p:nvPr/>
        </p:nvSpPr>
        <p:spPr>
          <a:xfrm>
            <a:off x="6154616" y="4149080"/>
            <a:ext cx="48965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l-NL" dirty="0"/>
              <a:t>Sla files op (</a:t>
            </a:r>
            <a:r>
              <a:rPr lang="nl-NL" dirty="0" err="1"/>
              <a:t>letop</a:t>
            </a:r>
            <a:r>
              <a:rPr lang="nl-NL" dirty="0"/>
              <a:t>! behoud de default naam “Application”)</a:t>
            </a:r>
          </a:p>
          <a:p>
            <a:pPr algn="l"/>
            <a:r>
              <a:rPr lang="nl-NL" dirty="0"/>
              <a:t>Er zijn 2 files opgeslagen:</a:t>
            </a:r>
          </a:p>
          <a:p>
            <a:pPr algn="l"/>
            <a:r>
              <a:rPr lang="nl-NL" dirty="0" err="1"/>
              <a:t>Application.app</a:t>
            </a:r>
            <a:endParaRPr lang="nl-NL" dirty="0"/>
          </a:p>
          <a:p>
            <a:pPr algn="l"/>
            <a:r>
              <a:rPr lang="nl-NL" dirty="0" err="1"/>
              <a:t>Application.crc</a:t>
            </a:r>
            <a:endParaRPr lang="nl-NL" dirty="0"/>
          </a:p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076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115DC9D-3E86-B045-41BC-CC8120B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CODESYS programma laden via (S)FTP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21E875-8D23-7CB2-9136-63EC48371332}"/>
              </a:ext>
            </a:extLst>
          </p:cNvPr>
          <p:cNvSpPr txBox="1"/>
          <p:nvPr/>
        </p:nvSpPr>
        <p:spPr>
          <a:xfrm>
            <a:off x="553578" y="2456021"/>
            <a:ext cx="6096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i="1" dirty="0"/>
              <a:t>BASIC controller:</a:t>
            </a:r>
          </a:p>
          <a:p>
            <a:r>
              <a:rPr lang="nl-NL" dirty="0"/>
              <a:t>A:/plc/PlcLogic/Application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71E1C-2D18-BFD2-AC5D-F238516C80B5}"/>
              </a:ext>
            </a:extLst>
          </p:cNvPr>
          <p:cNvSpPr txBox="1"/>
          <p:nvPr/>
        </p:nvSpPr>
        <p:spPr>
          <a:xfrm>
            <a:off x="623392" y="1700808"/>
            <a:ext cx="8712968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l-NL" dirty="0"/>
              <a:t>Maak verbinding met een ftp client en kopieer deze bestanden in de folder: 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D63BFBA-D508-262C-9A42-C8CD2AF0C567}"/>
              </a:ext>
            </a:extLst>
          </p:cNvPr>
          <p:cNvSpPr txBox="1"/>
          <p:nvPr/>
        </p:nvSpPr>
        <p:spPr>
          <a:xfrm>
            <a:off x="553578" y="3712676"/>
            <a:ext cx="6096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i="1" dirty="0"/>
              <a:t>PFC:</a:t>
            </a:r>
          </a:p>
          <a:p>
            <a:r>
              <a:rPr lang="en-US" dirty="0"/>
              <a:t>/home/</a:t>
            </a:r>
            <a:r>
              <a:rPr lang="en-US" dirty="0" err="1"/>
              <a:t>codesys_root</a:t>
            </a:r>
            <a:r>
              <a:rPr lang="en-US" dirty="0"/>
              <a:t>/</a:t>
            </a:r>
            <a:r>
              <a:rPr lang="en-US" dirty="0" err="1"/>
              <a:t>PlcLogic</a:t>
            </a:r>
            <a:r>
              <a:rPr lang="en-US" dirty="0"/>
              <a:t>/Application</a:t>
            </a:r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5C8A747-9A18-3D67-4C41-3DAF525A62D4}"/>
              </a:ext>
            </a:extLst>
          </p:cNvPr>
          <p:cNvSpPr txBox="1"/>
          <p:nvPr/>
        </p:nvSpPr>
        <p:spPr>
          <a:xfrm>
            <a:off x="623392" y="4899357"/>
            <a:ext cx="8712968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l-NL" dirty="0"/>
              <a:t>Reboot controller</a:t>
            </a:r>
          </a:p>
        </p:txBody>
      </p:sp>
    </p:spTree>
    <p:extLst>
      <p:ext uri="{BB962C8B-B14F-4D97-AF65-F5344CB8AC3E}">
        <p14:creationId xmlns:p14="http://schemas.microsoft.com/office/powerpoint/2010/main" val="20374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676280"/>
      </p:ext>
    </p:extLst>
  </p:cSld>
  <p:clrMapOvr>
    <a:masterClrMapping/>
  </p:clrMapOvr>
</p:sld>
</file>

<file path=ppt/theme/theme1.xml><?xml version="1.0" encoding="utf-8"?>
<a:theme xmlns:a="http://schemas.openxmlformats.org/drawingml/2006/main" name="WAGO Master">
  <a:themeElements>
    <a:clrScheme name="WAGO Color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EC800"/>
      </a:accent1>
      <a:accent2>
        <a:srgbClr val="1F2837"/>
      </a:accent2>
      <a:accent3>
        <a:srgbClr val="616A73"/>
      </a:accent3>
      <a:accent4>
        <a:srgbClr val="A5A8AF"/>
      </a:accent4>
      <a:accent5>
        <a:srgbClr val="FF6F0F"/>
      </a:accent5>
      <a:accent6>
        <a:srgbClr val="3C6EE1"/>
      </a:accent6>
      <a:hlink>
        <a:srgbClr val="5F5F5F"/>
      </a:hlink>
      <a:folHlink>
        <a:srgbClr val="919191"/>
      </a:folHlink>
    </a:clrScheme>
    <a:fontScheme name="WAG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GO Green">
      <a:srgbClr val="6EC800"/>
    </a:custClr>
    <a:custClr name="Black">
      <a:srgbClr val="000000"/>
    </a:custClr>
    <a:custClr name="White">
      <a:srgbClr val="FFFFFF"/>
    </a:custClr>
    <a:custClr name=" WAGO Anthracite">
      <a:srgbClr val="1F2837"/>
    </a:custClr>
    <a:custClr name="WAGO Anthracite 70%">
      <a:srgbClr val="616A73"/>
    </a:custClr>
    <a:custClr name="WAGO Anthracite 40%">
      <a:srgbClr val="A5A8AF"/>
    </a:custClr>
    <a:custClr name="WAGO Anthracite 15%">
      <a:srgbClr val="DEDFE1"/>
    </a:custClr>
    <a:custClr name="WAGO Anthracite 7%">
      <a:srgbClr val="EFF0F2"/>
    </a:custClr>
    <a:custClr name="--">
      <a:srgbClr val="FFFFFF"/>
    </a:custClr>
    <a:custClr name="--">
      <a:srgbClr val="FFFFFF"/>
    </a:custClr>
    <a:custClr name="Orange">
      <a:srgbClr val="FF6F0F"/>
    </a:custClr>
    <a:custClr name="Orange 70%">
      <a:srgbClr val="FF9957"/>
    </a:custClr>
    <a:custClr name="Orange 40%">
      <a:srgbClr val="FFC59F"/>
    </a:custClr>
    <a:custClr name="Orange 15%">
      <a:srgbClr val="FFE9DB"/>
    </a:custClr>
    <a:custClr name="--">
      <a:srgbClr val="FFFFFF"/>
    </a:custClr>
    <a:custClr name="Blue">
      <a:srgbClr val="3C6EE1"/>
    </a:custClr>
    <a:custClr name="Blue 70%">
      <a:srgbClr val="7699EA"/>
    </a:custClr>
    <a:custClr name="Blue 40%">
      <a:srgbClr val="B0C5F2"/>
    </a:custClr>
    <a:custClr name="Blue 15%">
      <a:srgbClr val="E2E9FB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Präsentation2" id="{A7C3E345-F404-4F26-9E7E-C9EFE8559D9A}" vid="{83685A5D-F359-4DFD-9445-2F459696F8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enTijd xmlns="2485e293-993f-48c0-9d8f-f1ff43889178" xsi:nil="true"/>
    <lcf76f155ced4ddcb4097134ff3c332f xmlns="2485e293-993f-48c0-9d8f-f1ff43889178">
      <Terms xmlns="http://schemas.microsoft.com/office/infopath/2007/PartnerControls"/>
    </lcf76f155ced4ddcb4097134ff3c332f>
    <TaxCatchAll xmlns="8b3dc5b8-ce6a-4f16-a873-3448218edda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7B6B289CB314AACFB13C191873119" ma:contentTypeVersion="19" ma:contentTypeDescription="Create a new document." ma:contentTypeScope="" ma:versionID="16e8b824f70094751009b0c11b2dc1cb">
  <xsd:schema xmlns:xsd="http://www.w3.org/2001/XMLSchema" xmlns:xs="http://www.w3.org/2001/XMLSchema" xmlns:p="http://schemas.microsoft.com/office/2006/metadata/properties" xmlns:ns2="2485e293-993f-48c0-9d8f-f1ff43889178" xmlns:ns3="8b3dc5b8-ce6a-4f16-a873-3448218edda6" targetNamespace="http://schemas.microsoft.com/office/2006/metadata/properties" ma:root="true" ma:fieldsID="15f1185b8b66f952b3534ac7b7849465" ns2:_="" ns3:_="">
    <xsd:import namespace="2485e293-993f-48c0-9d8f-f1ff43889178"/>
    <xsd:import namespace="8b3dc5b8-ce6a-4f16-a873-3448218edd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DatumenTijd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5e293-993f-48c0-9d8f-f1ff43889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f0edb10-81aa-4148-b1c9-ece7929466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DatumenTijd" ma:index="24" nillable="true" ma:displayName="Datum en Tijd" ma:format="DateOnly" ma:internalName="DatumenTijd">
      <xsd:simpleType>
        <xsd:restriction base="dms:DateTim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dc5b8-ce6a-4f16-a873-3448218edda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6708ee0-f675-42ea-8e02-094c8eaf5713}" ma:internalName="TaxCatchAll" ma:showField="CatchAllData" ma:web="8b3dc5b8-ce6a-4f16-a873-3448218edd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E5425A-7AEE-420F-9479-BA5E3E776F8D}">
  <ds:schemaRefs>
    <ds:schemaRef ds:uri="http://schemas.microsoft.com/office/2006/metadata/properties"/>
    <ds:schemaRef ds:uri="http://schemas.microsoft.com/office/infopath/2007/PartnerControls"/>
    <ds:schemaRef ds:uri="7db766d1-f3bb-40c9-8d29-91d9d856d649"/>
  </ds:schemaRefs>
</ds:datastoreItem>
</file>

<file path=customXml/itemProps2.xml><?xml version="1.0" encoding="utf-8"?>
<ds:datastoreItem xmlns:ds="http://schemas.openxmlformats.org/officeDocument/2006/customXml" ds:itemID="{5B77C972-51B9-4F66-AEAC-E63EAE08D18E}"/>
</file>

<file path=customXml/itemProps3.xml><?xml version="1.0" encoding="utf-8"?>
<ds:datastoreItem xmlns:ds="http://schemas.openxmlformats.org/officeDocument/2006/customXml" ds:itemID="{830AF007-5862-450E-B2ED-F170D56EA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WAGO+Company_Presentation_Master</Template>
  <TotalTime>16</TotalTime>
  <Words>86</Words>
  <Application>Microsoft Office PowerPoint</Application>
  <PresentationFormat>Breedbeeld</PresentationFormat>
  <Paragraphs>13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2</vt:lpstr>
      <vt:lpstr>WAGO Master</vt:lpstr>
      <vt:lpstr>CODESYS programma laden via (S)FTP</vt:lpstr>
      <vt:lpstr>CODESYS programma laden via (S)FTP</vt:lpstr>
      <vt:lpstr>PowerPoint-presentatie</vt:lpstr>
    </vt:vector>
  </TitlesOfParts>
  <Company>WAGO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Top, Peter</dc:creator>
  <dc:description/>
  <cp:lastModifiedBy>Top, Peter</cp:lastModifiedBy>
  <cp:revision>1</cp:revision>
  <dcterms:created xsi:type="dcterms:W3CDTF">2025-01-20T14:09:00Z</dcterms:created>
  <dcterms:modified xsi:type="dcterms:W3CDTF">2025-01-20T14:25:39Z</dcterms:modified>
  <cp:version>1.2.5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2019-04-30</vt:lpwstr>
  </property>
  <property fmtid="{D5CDD505-2E9C-101B-9397-08002B2CF9AE}" pid="4" name="Bearbeiter">
    <vt:lpwstr>gadamovich · office implementation</vt:lpwstr>
  </property>
  <property fmtid="{D5CDD505-2E9C-101B-9397-08002B2CF9AE}" pid="5" name="Version">
    <vt:lpwstr>1.2.5</vt:lpwstr>
  </property>
  <property fmtid="{D5CDD505-2E9C-101B-9397-08002B2CF9AE}" pid="6" name="Version vom">
    <vt:lpwstr>2019-08-26</vt:lpwstr>
  </property>
  <property fmtid="{D5CDD505-2E9C-101B-9397-08002B2CF9AE}" pid="7" name="ContentTypeId">
    <vt:lpwstr>0x0101009987B6B289CB314AACFB13C191873119</vt:lpwstr>
  </property>
  <property fmtid="{D5CDD505-2E9C-101B-9397-08002B2CF9AE}" pid="8" name="MSIP_Label_6b160f33-c33b-4e10-8636-cf83f9ca7d3c_Enabled">
    <vt:lpwstr>true</vt:lpwstr>
  </property>
  <property fmtid="{D5CDD505-2E9C-101B-9397-08002B2CF9AE}" pid="9" name="MSIP_Label_6b160f33-c33b-4e10-8636-cf83f9ca7d3c_SetDate">
    <vt:lpwstr>2021-10-14T10:02:11Z</vt:lpwstr>
  </property>
  <property fmtid="{D5CDD505-2E9C-101B-9397-08002B2CF9AE}" pid="10" name="MSIP_Label_6b160f33-c33b-4e10-8636-cf83f9ca7d3c_Method">
    <vt:lpwstr>Standard</vt:lpwstr>
  </property>
  <property fmtid="{D5CDD505-2E9C-101B-9397-08002B2CF9AE}" pid="11" name="MSIP_Label_6b160f33-c33b-4e10-8636-cf83f9ca7d3c_Name">
    <vt:lpwstr>Internal</vt:lpwstr>
  </property>
  <property fmtid="{D5CDD505-2E9C-101B-9397-08002B2CF9AE}" pid="12" name="MSIP_Label_6b160f33-c33b-4e10-8636-cf83f9ca7d3c_SiteId">
    <vt:lpwstr>e211c965-dd84-4c9f-bc3f-4215552a0857</vt:lpwstr>
  </property>
  <property fmtid="{D5CDD505-2E9C-101B-9397-08002B2CF9AE}" pid="13" name="MSIP_Label_6b160f33-c33b-4e10-8636-cf83f9ca7d3c_ActionId">
    <vt:lpwstr>52c2573b-971a-47fc-94b7-8563b447271b</vt:lpwstr>
  </property>
  <property fmtid="{D5CDD505-2E9C-101B-9397-08002B2CF9AE}" pid="14" name="MSIP_Label_6b160f33-c33b-4e10-8636-cf83f9ca7d3c_ContentBits">
    <vt:lpwstr>2</vt:lpwstr>
  </property>
</Properties>
</file>