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9CA-1B3F-1E84-61BC-256D4BC90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95E0-C011-AD94-188C-252D5F57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E1F8-297F-DD20-FAE7-BC7648E6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0E08-8305-DC1E-0377-B8BA2B6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26E6-A122-185C-759B-07A35313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5126-293C-F48C-A8B4-82F3A5C4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E29E5-4593-F586-FAAE-373B08B5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F6EE-894F-5605-A166-66BBCA2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0B9B-A33A-4FAC-B80D-2BCFCC97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5378-5FBD-4B4A-56FE-16338478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88A3-CB42-3D11-4171-1D36456A4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E495-776A-CF6A-D323-707196DC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2B57-7F2E-A83B-844D-856EC80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E988-1D65-650D-AFA7-F5C0B512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99C9-D908-26F1-19C8-250F2123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F46-6C76-7603-45AA-0D9B5209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33CB-56FC-16F1-F24C-3936C96A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90AB-671E-6875-A01B-76B400FF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AF12-AC07-F52B-17EE-07480883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C71A-237A-B3D4-7710-2FD487A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7B86-ECF8-92B0-7842-0D5A294C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F265-D9D5-DA5E-196C-9D6A008F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C65A-AE98-18F9-11DD-3B677237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2A0C-EB04-9819-C331-9A4BFBC3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D9EC-D04C-5A81-6AF0-CB202D5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4347-2F48-5F9C-FD37-38F4166F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A58-10CC-76C2-8602-9FC4AEAA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3EB5-30F2-8C32-16F2-7187FF66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DFD9-89A7-3C26-B8C4-589CAED6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C2E90-C688-340B-B1D4-B1148363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6224-08EC-1B83-2F66-BE01676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3F9A-CAFC-CC71-A4FF-986C8118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E788-1EAB-1E17-0C1F-6D25B511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BDCD-9EC5-81FA-2BF5-8AB1575D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00E6C-8860-101B-FE3D-49B83EFA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7017-A45C-9445-DC5C-E6B309AD9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86A8-0A8A-F1B2-CFC6-BB61A0B2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338DD-DC76-7B86-27D9-2D37087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77322-EFCF-1AA8-3168-E2059B9D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41A2-5006-685B-E0B7-0DDE76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FB770-0002-49BB-DA00-1269B061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881D-D54B-BCFE-9AAE-4551CB9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FD0A2-AA64-3971-CC05-407CDCF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5E06A-B237-C257-0813-BDF30E0A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F5025-65C5-87CB-667A-217400AF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E664-7C48-AB5E-9F58-F5396B0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AE0E-ED26-7A7B-0317-61D10ED7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DFFE-6DEF-55D3-2651-2A6BA355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16506-9184-0C0F-0A56-F89A5940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5560-E9B8-FE0B-3075-29BA58D9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9953-ECF9-0436-14D0-BA0626B4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B78D-CA9F-D1F6-A197-B7A0AC0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5670-E8CE-4BD3-9590-6C319A1B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86B7D-E0CC-6BA4-420C-019C026EF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AEC3A-E804-14AE-B755-94F1B20E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E988-B464-FF95-FA86-3986EF7D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91E2-7973-CDE9-3A40-754B6E0F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0050-D3CC-0686-9FEF-96E0202A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28B6-C7C5-8B50-1772-4C6932D2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D52C-09EC-766E-5405-6EC1598B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4F75-7119-1E8F-A0C6-C7D37A54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938A-EAA1-4D53-BA7F-BC40B253E8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CEB4-665F-332E-A2DA-2B8CF1D6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F6BD-D4FF-5455-4C7D-B77011FF1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3B6D-655D-4894-A4D9-9A72195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5EA2A0-1B9B-728A-E1CE-9A472900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2" y="95148"/>
            <a:ext cx="4824497" cy="4364744"/>
          </a:xfrm>
          <a:prstGeom prst="rect">
            <a:avLst/>
          </a:prstGeom>
        </p:spPr>
      </p:pic>
      <p:pic>
        <p:nvPicPr>
          <p:cNvPr id="7" name="Picture 6" descr="A green letters on a black background&#10;&#10;Description automatically generated">
            <a:extLst>
              <a:ext uri="{FF2B5EF4-FFF2-40B4-BE49-F238E27FC236}">
                <a16:creationId xmlns:a16="http://schemas.microsoft.com/office/drawing/2014/main" id="{DCD84C8C-264C-5AB3-294B-EDEF682E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31" y="4853156"/>
            <a:ext cx="4183074" cy="840988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FC05FF-1DDE-7B38-A82F-201E8A56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94" y="1249670"/>
            <a:ext cx="4915901" cy="2878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40793-5E9D-2365-168C-60A50974E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7" y="4942936"/>
            <a:ext cx="6409922" cy="7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letters on a black background&#10;&#10;Description automatically generated">
            <a:extLst>
              <a:ext uri="{FF2B5EF4-FFF2-40B4-BE49-F238E27FC236}">
                <a16:creationId xmlns:a16="http://schemas.microsoft.com/office/drawing/2014/main" id="{DCD84C8C-264C-5AB3-294B-EDEF682E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231642"/>
            <a:ext cx="5426764" cy="10853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5EA2A0-1B9B-728A-E1CE-9A4729008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565" y="321734"/>
            <a:ext cx="3211533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40793-5E9D-2365-168C-60A50974E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92554"/>
            <a:ext cx="5426764" cy="63764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FC05FF-1DDE-7B38-A82F-201E8A560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78" y="3631096"/>
            <a:ext cx="471890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Reitsma | RiskQuest</dc:creator>
  <cp:lastModifiedBy>Iris Reitsma | RiskQuest</cp:lastModifiedBy>
  <cp:revision>1</cp:revision>
  <dcterms:created xsi:type="dcterms:W3CDTF">2023-08-23T12:15:08Z</dcterms:created>
  <dcterms:modified xsi:type="dcterms:W3CDTF">2023-08-23T14:03:10Z</dcterms:modified>
</cp:coreProperties>
</file>