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3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558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267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53724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515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427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3808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535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59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2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07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0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0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8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9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9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61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Progress report -</a:t>
            </a:r>
            <a:br>
              <a:rPr lang="en-GB" dirty="0" smtClean="0"/>
            </a:br>
            <a:r>
              <a:rPr lang="en-GB" dirty="0" err="1" smtClean="0"/>
              <a:t>Groep</a:t>
            </a:r>
            <a:r>
              <a:rPr lang="en-GB" dirty="0" smtClean="0"/>
              <a:t> 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Sebastiaan</a:t>
            </a:r>
            <a:r>
              <a:rPr lang="en-GB" dirty="0" smtClean="0"/>
              <a:t> </a:t>
            </a:r>
            <a:r>
              <a:rPr lang="en-GB" dirty="0" err="1" smtClean="0"/>
              <a:t>Grasdijk</a:t>
            </a:r>
            <a:r>
              <a:rPr lang="en-GB" dirty="0" smtClean="0"/>
              <a:t>, </a:t>
            </a:r>
            <a:r>
              <a:rPr lang="en-GB" dirty="0" err="1" smtClean="0"/>
              <a:t>Diederik</a:t>
            </a:r>
            <a:r>
              <a:rPr lang="en-GB" dirty="0" smtClean="0"/>
              <a:t> </a:t>
            </a:r>
            <a:r>
              <a:rPr lang="en-GB" dirty="0" err="1" smtClean="0"/>
              <a:t>Greveling</a:t>
            </a:r>
            <a:r>
              <a:rPr lang="en-GB" dirty="0" smtClean="0"/>
              <a:t>, Jasper de Boer, Pieter de Rooij, </a:t>
            </a:r>
            <a:r>
              <a:rPr lang="en-GB" dirty="0" err="1" smtClean="0"/>
              <a:t>Diederik</a:t>
            </a:r>
            <a:r>
              <a:rPr lang="en-GB" dirty="0" smtClean="0"/>
              <a:t> van </a:t>
            </a:r>
            <a:r>
              <a:rPr lang="en-GB" dirty="0" err="1" smtClean="0"/>
              <a:t>Krieken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307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has been done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Making everything work on personal systems</a:t>
            </a:r>
          </a:p>
          <a:p>
            <a:r>
              <a:rPr lang="en-GB" dirty="0" smtClean="0"/>
              <a:t>Reading literature</a:t>
            </a:r>
          </a:p>
          <a:p>
            <a:r>
              <a:rPr lang="en-GB" dirty="0" smtClean="0"/>
              <a:t>Annotations</a:t>
            </a:r>
          </a:p>
          <a:p>
            <a:r>
              <a:rPr lang="en-GB" dirty="0" smtClean="0"/>
              <a:t>Brushing up Python knowledge</a:t>
            </a:r>
          </a:p>
          <a:p>
            <a:r>
              <a:rPr lang="en-GB" dirty="0" smtClean="0"/>
              <a:t>Getting acquainted with provided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120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Literature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References can be found on </a:t>
            </a:r>
            <a:r>
              <a:rPr lang="en-GB" dirty="0" err="1" smtClean="0"/>
              <a:t>Mendeley</a:t>
            </a:r>
            <a:endParaRPr lang="en-GB" dirty="0"/>
          </a:p>
          <a:p>
            <a:r>
              <a:rPr lang="en-GB" dirty="0" smtClean="0"/>
              <a:t>Summary:</a:t>
            </a:r>
          </a:p>
          <a:p>
            <a:pPr lvl="1"/>
            <a:r>
              <a:rPr lang="en-GB" dirty="0" smtClean="0"/>
              <a:t>Here a summary</a:t>
            </a:r>
          </a:p>
          <a:p>
            <a:pPr lvl="1"/>
            <a:r>
              <a:rPr lang="en-GB" dirty="0" smtClean="0"/>
              <a:t>Of points I guess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728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Exchanging annotations</a:t>
            </a:r>
          </a:p>
          <a:p>
            <a:r>
              <a:rPr lang="en-GB" dirty="0" smtClean="0"/>
              <a:t>Deciding on pre-processing</a:t>
            </a:r>
          </a:p>
          <a:p>
            <a:r>
              <a:rPr lang="en-GB" dirty="0" smtClean="0"/>
              <a:t>Making the pipeline work</a:t>
            </a:r>
          </a:p>
          <a:p>
            <a:r>
              <a:rPr lang="en-GB" dirty="0" smtClean="0"/>
              <a:t>Deciding on classification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161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Pre-processing to take care of shear etc.</a:t>
            </a:r>
          </a:p>
          <a:p>
            <a:r>
              <a:rPr lang="en-GB" dirty="0" smtClean="0"/>
              <a:t>Compare several classifiers</a:t>
            </a:r>
          </a:p>
          <a:p>
            <a:r>
              <a:rPr lang="en-GB" dirty="0" smtClean="0"/>
              <a:t>Training classifier on 75% of provided annotations</a:t>
            </a:r>
          </a:p>
          <a:p>
            <a:r>
              <a:rPr lang="en-GB" dirty="0" smtClean="0"/>
              <a:t>Testing on remaining 25%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577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Last remarks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Finish halfway June (one month before the official deadline)</a:t>
            </a:r>
          </a:p>
          <a:p>
            <a:r>
              <a:rPr lang="en-GB" dirty="0" smtClean="0"/>
              <a:t>Our </a:t>
            </a:r>
            <a:r>
              <a:rPr lang="en-GB" dirty="0"/>
              <a:t>team </a:t>
            </a:r>
            <a:r>
              <a:rPr lang="en-GB" dirty="0" smtClean="0"/>
              <a:t>might lose </a:t>
            </a:r>
            <a:r>
              <a:rPr lang="en-GB" dirty="0" err="1" smtClean="0"/>
              <a:t>Diederik</a:t>
            </a:r>
            <a:r>
              <a:rPr lang="en-GB" dirty="0" smtClean="0"/>
              <a:t> van </a:t>
            </a:r>
            <a:r>
              <a:rPr lang="en-GB" dirty="0" err="1" smtClean="0"/>
              <a:t>Krieken</a:t>
            </a:r>
            <a:r>
              <a:rPr lang="en-GB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897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</TotalTime>
  <Words>118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Progress report - Groep 2</vt:lpstr>
      <vt:lpstr>What has been done</vt:lpstr>
      <vt:lpstr>Literature overview</vt:lpstr>
      <vt:lpstr>Plans</vt:lpstr>
      <vt:lpstr>Methods</vt:lpstr>
      <vt:lpstr>Last remarks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 - Groep 2</dc:title>
  <dc:creator>Pieter de Rooij</dc:creator>
  <cp:lastModifiedBy>Pieter de Rooij</cp:lastModifiedBy>
  <cp:revision>4</cp:revision>
  <dcterms:created xsi:type="dcterms:W3CDTF">2015-05-04T15:59:36Z</dcterms:created>
  <dcterms:modified xsi:type="dcterms:W3CDTF">2015-05-04T16:33:13Z</dcterms:modified>
</cp:coreProperties>
</file>