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DA034-451C-4C16-A7B2-261C09720101}" type="datetimeFigureOut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6281F-0516-485C-BCB1-BE49A3ADF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4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281F-0516-485C-BCB1-BE49A3ADF5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82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49DF-5489-43DA-9925-50BAE322683B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5641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E14F-125E-4337-8249-6F88E3C39733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6556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3D2-0C81-4E69-9A60-8FEC54D02062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1380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591-08AD-4118-9EAA-7F7560C3E1CB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6558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5E17-40B1-4371-9B63-51C9E00E5C9F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2219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1712-C74D-4DC8-BB11-051B20258184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899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CFBB-6976-4B43-8332-255CC607A5DA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2079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D50F-D148-4AA2-8593-BE5E36CEB1AC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54731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128-C0D7-4B83-A717-CF63B8B27BBC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9646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8F64-1CEE-4F38-A7E5-52428BE8B04B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8140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47F-77D1-483F-AC0A-4FC074750966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250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A3F0-36DA-4C7E-859B-7F23DB73A9D8}" type="datetime1">
              <a:rPr lang="zh-TW" altLang="en-US" smtClean="0"/>
              <a:t>2016/5/5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6A1B-072F-4363-AE76-3C873F0A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6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rnadoweb.cn/documentat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73857" y="2710828"/>
            <a:ext cx="6818143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TW" sz="9600" u="sng" dirty="0" smtClean="0">
                <a:solidFill>
                  <a:srgbClr val="002060"/>
                </a:solidFill>
                <a:latin typeface="AR DESTINE" panose="02000000000000000000" pitchFamily="2" charset="0"/>
              </a:rPr>
              <a:t>PYTHON</a:t>
            </a:r>
            <a:endParaRPr lang="zh-TW" altLang="en-US" sz="9600" u="sng" dirty="0">
              <a:solidFill>
                <a:srgbClr val="002060"/>
              </a:solidFill>
              <a:latin typeface="AR DESTINE" panose="02000000000000000000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737231" y="5118419"/>
            <a:ext cx="4454769" cy="608829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A1033339   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張雅晴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147713" y="3248167"/>
            <a:ext cx="3206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002060"/>
                </a:solidFill>
                <a:latin typeface="AR DESTINE" panose="02000000000000000000" pitchFamily="2" charset="0"/>
              </a:rPr>
              <a:t>TORNADO</a:t>
            </a:r>
            <a:endParaRPr lang="zh-TW" altLang="en-US" sz="3200" dirty="0">
              <a:solidFill>
                <a:srgbClr val="002060"/>
              </a:solidFill>
              <a:latin typeface="AR DESTI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01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39040"/>
            <a:ext cx="3024116" cy="893976"/>
          </a:xfrm>
          <a:solidFill>
            <a:srgbClr val="7030A0"/>
          </a:solidFill>
        </p:spPr>
        <p:txBody>
          <a:bodyPr/>
          <a:lstStyle/>
          <a:p>
            <a:pPr algn="r"/>
            <a:r>
              <a:rPr lang="zh-TW" altLang="en-US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目錄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976" y="1757387"/>
            <a:ext cx="4552666" cy="363347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套件介紹</a:t>
            </a:r>
            <a:endParaRPr lang="en-US" altLang="zh-TW" sz="3200" b="1" dirty="0" smtClean="0">
              <a:solidFill>
                <a:srgbClr val="00206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下載方式</a:t>
            </a:r>
            <a:endParaRPr lang="en-US" altLang="zh-TW" sz="3200" b="1" dirty="0" smtClean="0">
              <a:solidFill>
                <a:srgbClr val="00206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程式</a:t>
            </a:r>
            <a:r>
              <a:rPr lang="en-US" altLang="zh-TW" sz="3200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DEMO</a:t>
            </a:r>
            <a:endParaRPr lang="zh-TW" altLang="en-US" sz="3200" b="1" dirty="0">
              <a:solidFill>
                <a:srgbClr val="00206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87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5444" y="460497"/>
            <a:ext cx="2723273" cy="747763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下載方式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  <a:solidFill>
            <a:schemeClr val="bg1">
              <a:alpha val="65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名稱：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Tornado</a:t>
            </a:r>
            <a:r>
              <a:rPr lang="zh-TW" altLang="en-US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（龍捲風）</a:t>
            </a:r>
            <a:endParaRPr lang="en-US" altLang="zh-TW" sz="3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r>
              <a:rPr lang="zh-TW" altLang="en-US" sz="3200" dirty="0" smtClean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全名：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Tornado </a:t>
            </a:r>
            <a:r>
              <a:rPr lang="en-US" altLang="zh-TW" sz="3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Web 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Server</a:t>
            </a:r>
          </a:p>
          <a:p>
            <a:r>
              <a:rPr lang="zh-TW" altLang="en-US" sz="3200" dirty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簡介</a:t>
            </a:r>
            <a:r>
              <a:rPr lang="zh-TW" altLang="en-US" sz="3200" dirty="0" smtClean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：</a:t>
            </a:r>
            <a:r>
              <a:rPr lang="zh-TW" altLang="en-US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以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Python</a:t>
            </a:r>
            <a:r>
              <a:rPr lang="zh-TW" altLang="en-US" sz="32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語言寫成的</a:t>
            </a:r>
            <a:r>
              <a:rPr lang="en-US" altLang="zh-TW" sz="32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Web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伺服器 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+</a:t>
            </a:r>
            <a:r>
              <a:rPr lang="zh-TW" altLang="en-US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Web</a:t>
            </a:r>
            <a:r>
              <a:rPr lang="zh-TW" altLang="en-US" sz="32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應用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框架</a:t>
            </a:r>
            <a:endParaRPr lang="en-US" altLang="zh-TW" sz="3200" dirty="0" smtClean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r>
              <a:rPr lang="zh-TW" altLang="en-US" sz="3200" dirty="0" smtClean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優點：</a:t>
            </a:r>
            <a:r>
              <a:rPr lang="zh-TW" altLang="en-US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可處理大於一萬個用戶同時連線伺服器的問題</a:t>
            </a:r>
            <a:endParaRPr lang="en-US" altLang="zh-TW" sz="3200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r>
              <a:rPr lang="zh-TW" altLang="en-US" sz="3200" dirty="0" smtClean="0">
                <a:solidFill>
                  <a:srgbClr val="7030A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實例：</a:t>
            </a:r>
            <a:r>
              <a:rPr lang="en-US" altLang="zh-TW" sz="32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FACEBOOK</a:t>
            </a:r>
          </a:p>
          <a:p>
            <a:endParaRPr lang="zh-TW" altLang="en-US" sz="32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431043"/>
            <a:ext cx="2723273" cy="741388"/>
          </a:xfrm>
          <a:prstGeom prst="round2Same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692688" y="431043"/>
            <a:ext cx="3661112" cy="741388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  <p:pic>
        <p:nvPicPr>
          <p:cNvPr id="1026" name="Picture 2" descr="http://www.tornadoweb.org/en/stable/_images/torn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20" y="4795562"/>
            <a:ext cx="5107745" cy="12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24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5444" y="460497"/>
            <a:ext cx="2723273" cy="747763"/>
          </a:xfrm>
          <a:prstGeom prst="snipRoundRect">
            <a:avLst/>
          </a:prstGeo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下載方式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手動安</a:t>
            </a:r>
            <a:r>
              <a:rPr lang="zh-TW" altLang="en-US" b="1" dirty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裝</a:t>
            </a:r>
            <a:endParaRPr lang="en-US" altLang="zh-TW" b="1" dirty="0" smtClean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中文官方網站：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  <a:hlinkClick r:id="rId2"/>
              </a:rPr>
              <a:t>http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  <a:hlinkClick r:id="rId2"/>
              </a:rPr>
              <a:t>://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  <a:hlinkClick r:id="rId2"/>
              </a:rPr>
              <a:t>www.tornadoweb.cn/documentatio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下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载 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tornado-1.2.1.tar.gz</a:t>
            </a:r>
          </a:p>
          <a:p>
            <a:pPr lvl="2"/>
            <a:r>
              <a:rPr lang="zh-TW" altLang="en-US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解壓縮到</a:t>
            </a:r>
            <a:r>
              <a:rPr lang="en-US" altLang="zh-TW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python</a:t>
            </a:r>
            <a:r>
              <a:rPr lang="zh-TW" altLang="en-US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的根目錄，檔名改為</a:t>
            </a:r>
            <a:r>
              <a:rPr lang="en-US" altLang="zh-TW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“tornado”</a:t>
            </a:r>
            <a:endParaRPr lang="en-US" altLang="zh-TW" sz="1800" dirty="0">
              <a:solidFill>
                <a:schemeClr val="accent6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lvl="2"/>
            <a:r>
              <a:rPr lang="en-US" altLang="zh-TW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zh-TW" altLang="en-US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開</a:t>
            </a:r>
            <a:r>
              <a:rPr lang="en-US" altLang="zh-TW" sz="1800" dirty="0" err="1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cmd</a:t>
            </a:r>
            <a:r>
              <a:rPr lang="zh-TW" altLang="en-US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，進入</a:t>
            </a:r>
            <a:r>
              <a:rPr lang="zh-TW" altLang="en-US" sz="1800" dirty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目錄</a:t>
            </a:r>
            <a:endParaRPr lang="en-US" altLang="zh-TW" sz="1800" dirty="0" smtClean="0">
              <a:solidFill>
                <a:schemeClr val="accent6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lvl="2"/>
            <a:r>
              <a:rPr lang="en-US" altLang="zh-TW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python </a:t>
            </a:r>
            <a:r>
              <a:rPr lang="en-US" altLang="zh-TW" sz="1800" dirty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setup.py build</a:t>
            </a:r>
          </a:p>
          <a:p>
            <a:pPr lvl="2"/>
            <a:r>
              <a:rPr lang="zh-TW" altLang="en-US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en-US" altLang="zh-TW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python </a:t>
            </a:r>
            <a:r>
              <a:rPr lang="en-US" altLang="zh-TW" sz="1800" dirty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setup.py </a:t>
            </a:r>
            <a:r>
              <a:rPr lang="en-US" altLang="zh-TW" sz="1800" dirty="0" smtClean="0">
                <a:solidFill>
                  <a:schemeClr val="accent6">
                    <a:lumMod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install</a:t>
            </a:r>
            <a:endParaRPr lang="en-US" altLang="zh-TW" sz="1800" dirty="0">
              <a:solidFill>
                <a:schemeClr val="accent6">
                  <a:lumMod val="5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r>
              <a:rPr lang="zh-TW" altLang="en-US" b="1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自動安裝</a:t>
            </a:r>
            <a:endParaRPr lang="en-US" altLang="zh-TW" b="1" dirty="0" smtClean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</a:t>
            </a:r>
            <a:r>
              <a:rPr lang="en-US" altLang="zh-TW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pip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install tornado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431043"/>
            <a:ext cx="2723273" cy="741388"/>
          </a:xfrm>
          <a:prstGeom prst="round2Same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692688" y="431043"/>
            <a:ext cx="3661112" cy="741388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3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7492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5444" y="460497"/>
            <a:ext cx="2723273" cy="747763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下載方式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基本款</a:t>
            </a:r>
            <a:r>
              <a:rPr lang="en-US" altLang="zh-TW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--hello, world</a:t>
            </a:r>
          </a:p>
          <a:p>
            <a:endParaRPr lang="zh-TW" altLang="en-US" dirty="0">
              <a:solidFill>
                <a:srgbClr val="00206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431043"/>
            <a:ext cx="2723273" cy="741388"/>
          </a:xfrm>
          <a:prstGeom prst="round2Same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692688" y="431043"/>
            <a:ext cx="3661112" cy="741388"/>
          </a:xfrm>
          <a:prstGeom prst="snip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3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12267" r="62237" b="44682"/>
          <a:stretch/>
        </p:blipFill>
        <p:spPr>
          <a:xfrm>
            <a:off x="2356440" y="1927637"/>
            <a:ext cx="6528253" cy="418437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060671" y="2170309"/>
            <a:ext cx="26577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68173" y="2366977"/>
            <a:ext cx="211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Import tornado</a:t>
            </a:r>
            <a:endParaRPr lang="zh-TW" altLang="en-US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0671" y="3014371"/>
            <a:ext cx="4988022" cy="684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188126" y="3052212"/>
            <a:ext cx="300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此函式處理 </a:t>
            </a:r>
            <a:r>
              <a:rPr lang="en-US" altLang="zh-TW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GET Request</a:t>
            </a:r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，並輸出文字訊息</a:t>
            </a:r>
          </a:p>
        </p:txBody>
      </p:sp>
      <p:sp>
        <p:nvSpPr>
          <p:cNvPr id="13" name="矩形 12"/>
          <p:cNvSpPr/>
          <p:nvPr/>
        </p:nvSpPr>
        <p:spPr>
          <a:xfrm>
            <a:off x="3060671" y="3835021"/>
            <a:ext cx="4988022" cy="300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160224" y="3821373"/>
            <a:ext cx="3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自訂 </a:t>
            </a:r>
            <a:r>
              <a:rPr lang="en-US" altLang="zh-TW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Request </a:t>
            </a:r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派送機制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988717" y="4992684"/>
            <a:ext cx="462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設定 </a:t>
            </a:r>
            <a:r>
              <a:rPr lang="en-US" altLang="zh-TW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Request URL </a:t>
            </a:r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為 </a:t>
            </a:r>
            <a:r>
              <a:rPr lang="en-US" altLang="zh-TW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http://your.site/ </a:t>
            </a:r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時由 </a:t>
            </a:r>
            <a:r>
              <a:rPr lang="en-US" altLang="zh-TW" b="1" dirty="0" err="1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IndexHandlder</a:t>
            </a:r>
            <a:r>
              <a:rPr lang="en-US" altLang="zh-TW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負責處理</a:t>
            </a:r>
          </a:p>
        </p:txBody>
      </p:sp>
      <p:sp>
        <p:nvSpPr>
          <p:cNvPr id="16" name="矩形 15"/>
          <p:cNvSpPr/>
          <p:nvPr/>
        </p:nvSpPr>
        <p:spPr>
          <a:xfrm>
            <a:off x="3448519" y="4289065"/>
            <a:ext cx="4244169" cy="672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44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5444" y="460497"/>
            <a:ext cx="2723273" cy="747763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下載方式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  <a:solidFill>
            <a:schemeClr val="bg1">
              <a:alpha val="65000"/>
            </a:schemeClr>
          </a:solidFill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進階款</a:t>
            </a:r>
            <a:r>
              <a:rPr lang="en-US" altLang="zh-TW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--</a:t>
            </a:r>
            <a:r>
              <a:rPr lang="zh-TW" altLang="en-US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與</a:t>
            </a:r>
            <a:r>
              <a:rPr lang="en-US" altLang="zh-TW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html</a:t>
            </a:r>
            <a:r>
              <a:rPr lang="zh-TW" altLang="en-US" b="1" dirty="0" smtClean="0">
                <a:solidFill>
                  <a:srgbClr val="00206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連結</a:t>
            </a:r>
            <a:endParaRPr lang="zh-TW" altLang="en-US" b="1" dirty="0">
              <a:solidFill>
                <a:srgbClr val="00206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431043"/>
            <a:ext cx="2723273" cy="741388"/>
          </a:xfrm>
          <a:prstGeom prst="round2Same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692688" y="431043"/>
            <a:ext cx="3661112" cy="741388"/>
          </a:xfrm>
          <a:prstGeom prst="snip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3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t="12933" r="63443" b="48939"/>
          <a:stretch/>
        </p:blipFill>
        <p:spPr>
          <a:xfrm>
            <a:off x="870587" y="1899685"/>
            <a:ext cx="6068665" cy="35585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1050" t="12725" r="65155" b="56230"/>
          <a:stretch/>
        </p:blipFill>
        <p:spPr>
          <a:xfrm>
            <a:off x="6743333" y="3834639"/>
            <a:ext cx="4941801" cy="255226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26253" y="3202908"/>
            <a:ext cx="4680182" cy="810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73156" y="5349180"/>
            <a:ext cx="2622869" cy="672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00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1531" y="3108514"/>
            <a:ext cx="9247496" cy="11359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8000" dirty="0" smtClean="0">
                <a:solidFill>
                  <a:srgbClr val="002060"/>
                </a:solidFill>
                <a:latin typeface="AR DESTINE" panose="02000000000000000000" pitchFamily="2" charset="0"/>
              </a:rPr>
              <a:t>THE END</a:t>
            </a:r>
            <a:endParaRPr lang="zh-TW" altLang="en-US" sz="8000" dirty="0">
              <a:solidFill>
                <a:srgbClr val="002060"/>
              </a:solidFill>
              <a:latin typeface="AR DESTINE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A1B-072F-4363-AE76-3C873F0A755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01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182</Words>
  <Application>Microsoft Office PowerPoint</Application>
  <PresentationFormat>寬螢幕</PresentationFormat>
  <Paragraphs>48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微軟正黑體</vt:lpstr>
      <vt:lpstr>微軟正黑體 Light</vt:lpstr>
      <vt:lpstr>新細明體</vt:lpstr>
      <vt:lpstr>AR DESTINE</vt:lpstr>
      <vt:lpstr>Arial</vt:lpstr>
      <vt:lpstr>Calibri</vt:lpstr>
      <vt:lpstr>Calibri Light</vt:lpstr>
      <vt:lpstr>Wingdings</vt:lpstr>
      <vt:lpstr>Office 佈景主題</vt:lpstr>
      <vt:lpstr>PYTHON</vt:lpstr>
      <vt:lpstr>目錄</vt:lpstr>
      <vt:lpstr>下載方式</vt:lpstr>
      <vt:lpstr>下載方式</vt:lpstr>
      <vt:lpstr>下載方式</vt:lpstr>
      <vt:lpstr>下載方式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張雅晴</dc:creator>
  <cp:lastModifiedBy>張雅晴</cp:lastModifiedBy>
  <cp:revision>31</cp:revision>
  <dcterms:created xsi:type="dcterms:W3CDTF">2016-04-20T11:38:49Z</dcterms:created>
  <dcterms:modified xsi:type="dcterms:W3CDTF">2016-05-05T02:39:09Z</dcterms:modified>
</cp:coreProperties>
</file>