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32AE3-0B85-4645-9AF8-CEDF24E9A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59DFCB-15CA-4E11-87E8-2ABB3AC6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E6112-EDDA-4683-8931-94B412ED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0F0C9-9C7F-4C19-A1FD-73F5242D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313CD2-63D7-4E1B-930E-31DB9D76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B550A-B519-4BB3-9456-3D5D640D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42E36C-C662-4CAF-A1BC-33A32259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87D9E-5BE3-4776-B2D1-67A7EB0F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3AE1A-7A7A-48C5-878F-AF56C50A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E0135-15D2-4D57-99E8-73CD66BA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2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A53E68-71FA-4D50-A8F8-7E45FF6FD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F4D958-07CD-4009-BB2A-5859E8FC2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BA6B42-122A-40C4-B6B6-8F029B96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B0C1A-0DBB-44B8-9C2C-C34588AB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A7CAE7-78C1-4521-92DB-B45FA08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7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BA8C7-9BAC-4831-84AE-022C9140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3E37C-8C61-41B0-9A83-EFCDB259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32A8B-4047-444C-AF07-16B8AC2B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7165E-5BF6-4D6F-BDF4-82C483D2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97483-668F-4CB4-8A5C-605A7F8E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42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62D71-6A53-4C1C-A83A-38C62173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9D18F8-7ACC-44F3-B2EA-40736ED9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24901-8F00-403F-BB10-2C1F6D4C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08BA9-0E0F-43E7-9CEE-4CA650AD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CB7626-7E63-4668-9C79-0D8FEFFC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20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EB834-6CF7-4EDB-8E31-4602CE2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DC61D-9E90-4C66-B5E7-F3E39A484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BFF462-41A5-428E-8093-2CC0AF87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DDDB19-A0C3-44DB-B51B-4B292256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702B21-A878-4781-AF60-2FD64640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3F0A90-5DDD-4CCC-BBDD-58D02C64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6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2DD38-B0A6-415F-AE92-3E698089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0D7F10-0C79-4892-B310-1A05B056D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5F5EB8-E908-4115-B81A-4C230E76E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5E6919-2750-443C-B400-3C2748396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398D27-BE1F-4F4E-8A56-BA0A8E86F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EA66CA-7E78-457A-8478-893CC53C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F677D1-05FB-4505-ABD1-EFEA001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668B59-3488-45EB-ADDC-502D0312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96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4FB7F-7E07-4ED1-81B7-2064738B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2CB04C-A619-4268-9A5E-C8611724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DF84E0-1BC5-451E-81B3-5A32DCBC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EBA439-D227-4C7E-B2A6-4E4BF535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80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8A1BE3-EBAE-459F-9FDD-A6896BC4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9B133A-B8A2-438A-9BD7-07A4AD75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C43C1E-644D-4A42-9781-A0663975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2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2101B-0A53-4976-B1AC-0AFB2B54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D04D6-BC5C-41BE-81D4-0DCCD6D4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3D60ED-BD0A-43E1-B0B4-8B48F982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FF452D-325C-4D03-B785-DED756FE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F97F3D-D4BF-48B5-B2DF-9948AECA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7A0B8B-F2E0-409C-8598-75102734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69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FA0E2-C590-4A25-9E6C-9F6CE51E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480FF3-9433-47EB-AE30-3D1ED8A8D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544925-AB09-422B-AC4A-62DA8D8EB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7EEEBE-3585-4A3B-A7A3-0B74492E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369D4D-625B-4F10-8B9A-A02C27BF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454FBD-0007-49E9-BABB-F9DA86A3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74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5A696C-8E00-4A21-955E-E71BE13C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00094-4659-4BB3-A22B-9F5F0303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1116E-AE3A-4033-B79B-8928CAAA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2123-BC45-4A4D-92A7-4E45F881174C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B7922-2E58-4F9B-BE86-458DA4EE3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EA4BB-B783-4997-8C37-9BD188A24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C7DF-9580-4956-8537-F0860D8A14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17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30F16-48AD-4D17-8B8C-6F3610B57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9546"/>
            <a:ext cx="9144000" cy="97094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2F9914-D0CD-43FE-BE11-BB0FCCE3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0615"/>
            <a:ext cx="9144000" cy="16557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" sz="6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Contraseña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7E63571-C82F-4D9F-91BF-D61DD9ECB14A}"/>
              </a:ext>
            </a:extLst>
          </p:cNvPr>
          <p:cNvSpPr/>
          <p:nvPr/>
        </p:nvSpPr>
        <p:spPr>
          <a:xfrm>
            <a:off x="1447060" y="4632665"/>
            <a:ext cx="2707689" cy="148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Registrarse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997965-7F5D-4194-A230-B4A05DBC5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6" y="461640"/>
            <a:ext cx="2818660" cy="281866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C17FBB92-F165-4715-BFD2-929B0C2F8A28}"/>
              </a:ext>
            </a:extLst>
          </p:cNvPr>
          <p:cNvSpPr/>
          <p:nvPr/>
        </p:nvSpPr>
        <p:spPr>
          <a:xfrm>
            <a:off x="8321338" y="4504678"/>
            <a:ext cx="2707689" cy="148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Enter</a:t>
            </a:r>
            <a:endParaRPr lang="es-ES" sz="2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1DAF7A4-0C7C-4258-B4A4-2BD008259B1C}"/>
              </a:ext>
            </a:extLst>
          </p:cNvPr>
          <p:cNvSpPr/>
          <p:nvPr/>
        </p:nvSpPr>
        <p:spPr>
          <a:xfrm>
            <a:off x="4564602" y="1236880"/>
            <a:ext cx="3062796" cy="1287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0237AE1-10CA-437B-8C36-6E1B8A3246AD}"/>
              </a:ext>
            </a:extLst>
          </p:cNvPr>
          <p:cNvSpPr/>
          <p:nvPr/>
        </p:nvSpPr>
        <p:spPr>
          <a:xfrm>
            <a:off x="4154749" y="2923219"/>
            <a:ext cx="4048218" cy="1033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03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E797B5B-548F-4439-8537-B4C168C977B8}"/>
              </a:ext>
            </a:extLst>
          </p:cNvPr>
          <p:cNvSpPr/>
          <p:nvPr/>
        </p:nvSpPr>
        <p:spPr>
          <a:xfrm>
            <a:off x="1473693" y="2334827"/>
            <a:ext cx="3950563" cy="190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Registro </a:t>
            </a:r>
          </a:p>
          <a:p>
            <a:pPr algn="ctr"/>
            <a:r>
              <a:rPr lang="es-ES" sz="3200" dirty="0"/>
              <a:t>Estado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5A431B-3E80-45ED-81FF-192268E1B2F4}"/>
              </a:ext>
            </a:extLst>
          </p:cNvPr>
          <p:cNvSpPr/>
          <p:nvPr/>
        </p:nvSpPr>
        <p:spPr>
          <a:xfrm>
            <a:off x="7068104" y="2334826"/>
            <a:ext cx="3950563" cy="190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Actualizar</a:t>
            </a:r>
          </a:p>
          <a:p>
            <a:pPr algn="ctr"/>
            <a:r>
              <a:rPr lang="es-ES" sz="3200" dirty="0"/>
              <a:t>Estado</a:t>
            </a:r>
          </a:p>
        </p:txBody>
      </p:sp>
    </p:spTree>
    <p:extLst>
      <p:ext uri="{BB962C8B-B14F-4D97-AF65-F5344CB8AC3E}">
        <p14:creationId xmlns:p14="http://schemas.microsoft.com/office/powerpoint/2010/main" val="331862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B1203A6-A259-4164-B7D4-017AA48A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52" y="636649"/>
            <a:ext cx="1190625" cy="3667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98A6BB-42B6-4D1C-BA14-A95716205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74" y="413860"/>
            <a:ext cx="1574673" cy="66486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F93059C-2D10-46F7-AF3C-79B6E8BAF9C8}"/>
              </a:ext>
            </a:extLst>
          </p:cNvPr>
          <p:cNvSpPr/>
          <p:nvPr/>
        </p:nvSpPr>
        <p:spPr>
          <a:xfrm>
            <a:off x="4564602" y="1236880"/>
            <a:ext cx="4762278" cy="1287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0EFFFDE-2A64-4C10-AFAE-52DF01439390}"/>
              </a:ext>
            </a:extLst>
          </p:cNvPr>
          <p:cNvSpPr txBox="1">
            <a:spLocks/>
          </p:cNvSpPr>
          <p:nvPr/>
        </p:nvSpPr>
        <p:spPr>
          <a:xfrm>
            <a:off x="4963209" y="1395035"/>
            <a:ext cx="3785734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Mañana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2EC494F-2CC1-4788-B36D-34C86C042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47" y="1587902"/>
            <a:ext cx="585216" cy="5852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33E78F5-E07D-4D51-AFD1-CF336B705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51" y="1525943"/>
            <a:ext cx="718185" cy="71818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0671097-4787-4D76-9434-A908349D1A7F}"/>
              </a:ext>
            </a:extLst>
          </p:cNvPr>
          <p:cNvSpPr/>
          <p:nvPr/>
        </p:nvSpPr>
        <p:spPr>
          <a:xfrm>
            <a:off x="4564602" y="2813205"/>
            <a:ext cx="4762278" cy="1287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FFB36CF-E1DF-44B2-B28D-0F88CC3289E3}"/>
              </a:ext>
            </a:extLst>
          </p:cNvPr>
          <p:cNvSpPr txBox="1">
            <a:spLocks/>
          </p:cNvSpPr>
          <p:nvPr/>
        </p:nvSpPr>
        <p:spPr>
          <a:xfrm>
            <a:off x="4963209" y="3065340"/>
            <a:ext cx="3785734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Tarde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7F7392B-9A7B-44C6-B0A1-834FA1A9C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47" y="3258206"/>
            <a:ext cx="585216" cy="58521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17AED1C-3C0F-4BB5-AB55-A3A59E956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50" y="3191721"/>
            <a:ext cx="718185" cy="718185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71CF6E21-8858-4977-91E2-2FE97B4CE165}"/>
              </a:ext>
            </a:extLst>
          </p:cNvPr>
          <p:cNvSpPr/>
          <p:nvPr/>
        </p:nvSpPr>
        <p:spPr>
          <a:xfrm>
            <a:off x="4564602" y="4486890"/>
            <a:ext cx="4762278" cy="1287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FD939E13-E525-4A06-BABB-659932909820}"/>
              </a:ext>
            </a:extLst>
          </p:cNvPr>
          <p:cNvSpPr txBox="1">
            <a:spLocks/>
          </p:cNvSpPr>
          <p:nvPr/>
        </p:nvSpPr>
        <p:spPr>
          <a:xfrm>
            <a:off x="4963208" y="4650171"/>
            <a:ext cx="3785734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Noche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C319DAE-987E-49F0-A238-089AD6D24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847" y="4930278"/>
            <a:ext cx="585216" cy="58521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6722AD1-730D-454E-A9B0-A2BE90537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50" y="4797309"/>
            <a:ext cx="718185" cy="7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C178F5E-0AC4-43DB-A253-C7435C1ACBD1}"/>
              </a:ext>
            </a:extLst>
          </p:cNvPr>
          <p:cNvSpPr/>
          <p:nvPr/>
        </p:nvSpPr>
        <p:spPr>
          <a:xfrm>
            <a:off x="3714860" y="404443"/>
            <a:ext cx="4762278" cy="1287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EE23741-3F92-4ED7-9B22-4689ED5C141C}"/>
              </a:ext>
            </a:extLst>
          </p:cNvPr>
          <p:cNvSpPr txBox="1">
            <a:spLocks/>
          </p:cNvSpPr>
          <p:nvPr/>
        </p:nvSpPr>
        <p:spPr>
          <a:xfrm>
            <a:off x="4517669" y="2297319"/>
            <a:ext cx="3785734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Descripción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F1C4B6-8199-45DE-8839-AC2427A70EC6}"/>
              </a:ext>
            </a:extLst>
          </p:cNvPr>
          <p:cNvSpPr/>
          <p:nvPr/>
        </p:nvSpPr>
        <p:spPr>
          <a:xfrm>
            <a:off x="3714860" y="2139163"/>
            <a:ext cx="4762278" cy="1287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1820003-E0B8-4FCA-A3F4-73F215A09543}"/>
              </a:ext>
            </a:extLst>
          </p:cNvPr>
          <p:cNvSpPr txBox="1">
            <a:spLocks/>
          </p:cNvSpPr>
          <p:nvPr/>
        </p:nvSpPr>
        <p:spPr>
          <a:xfrm>
            <a:off x="5115608" y="559096"/>
            <a:ext cx="3785734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Estado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DF271CF-13D3-4D5E-A2CD-1CE31E46C85D}"/>
              </a:ext>
            </a:extLst>
          </p:cNvPr>
          <p:cNvSpPr/>
          <p:nvPr/>
        </p:nvSpPr>
        <p:spPr>
          <a:xfrm>
            <a:off x="4742155" y="5086066"/>
            <a:ext cx="2707689" cy="148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Guardar</a:t>
            </a:r>
          </a:p>
        </p:txBody>
      </p:sp>
      <p:pic>
        <p:nvPicPr>
          <p:cNvPr id="10" name="Gráfico 9" descr="Cara sonriente sin relleno">
            <a:extLst>
              <a:ext uri="{FF2B5EF4-FFF2-40B4-BE49-F238E27FC236}">
                <a16:creationId xmlns:a16="http://schemas.microsoft.com/office/drawing/2014/main" id="{F1AA16CE-186D-405A-9288-9B953CC1B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7660" y="3873883"/>
            <a:ext cx="914400" cy="914400"/>
          </a:xfrm>
          <a:prstGeom prst="rect">
            <a:avLst/>
          </a:prstGeom>
        </p:spPr>
      </p:pic>
      <p:pic>
        <p:nvPicPr>
          <p:cNvPr id="12" name="Gráfico 11" descr="Cara neutra sin relleno">
            <a:extLst>
              <a:ext uri="{FF2B5EF4-FFF2-40B4-BE49-F238E27FC236}">
                <a16:creationId xmlns:a16="http://schemas.microsoft.com/office/drawing/2014/main" id="{6F1981B7-B4FA-46E8-A6DC-2CBF8BA2A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460" y="3873883"/>
            <a:ext cx="914400" cy="914400"/>
          </a:xfrm>
          <a:prstGeom prst="rect">
            <a:avLst/>
          </a:prstGeom>
        </p:spPr>
      </p:pic>
      <p:pic>
        <p:nvPicPr>
          <p:cNvPr id="14" name="Gráfico 13" descr="Cara triste sin relleno">
            <a:extLst>
              <a:ext uri="{FF2B5EF4-FFF2-40B4-BE49-F238E27FC236}">
                <a16:creationId xmlns:a16="http://schemas.microsoft.com/office/drawing/2014/main" id="{1F937246-499E-40F8-A52D-85516DF394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5444" y="3854042"/>
            <a:ext cx="914400" cy="914400"/>
          </a:xfrm>
          <a:prstGeom prst="rect">
            <a:avLst/>
          </a:prstGeom>
        </p:spPr>
      </p:pic>
      <p:pic>
        <p:nvPicPr>
          <p:cNvPr id="16" name="Gráfico 15" descr="Cara sorprendida sin relleno">
            <a:extLst>
              <a:ext uri="{FF2B5EF4-FFF2-40B4-BE49-F238E27FC236}">
                <a16:creationId xmlns:a16="http://schemas.microsoft.com/office/drawing/2014/main" id="{E0D3105A-0229-40B5-AE18-97A1BAAF69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2998" y="38540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2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E797B5B-548F-4439-8537-B4C168C977B8}"/>
              </a:ext>
            </a:extLst>
          </p:cNvPr>
          <p:cNvSpPr/>
          <p:nvPr/>
        </p:nvSpPr>
        <p:spPr>
          <a:xfrm>
            <a:off x="1473693" y="2334827"/>
            <a:ext cx="3950563" cy="190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Registro </a:t>
            </a:r>
          </a:p>
          <a:p>
            <a:pPr algn="ctr"/>
            <a:r>
              <a:rPr lang="es-ES" sz="3200" dirty="0"/>
              <a:t>Estado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5A431B-3E80-45ED-81FF-192268E1B2F4}"/>
              </a:ext>
            </a:extLst>
          </p:cNvPr>
          <p:cNvSpPr/>
          <p:nvPr/>
        </p:nvSpPr>
        <p:spPr>
          <a:xfrm>
            <a:off x="7068104" y="2334826"/>
            <a:ext cx="3950563" cy="190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Actualizar</a:t>
            </a:r>
          </a:p>
          <a:p>
            <a:pPr algn="ctr"/>
            <a:r>
              <a:rPr lang="es-ES" sz="3200" dirty="0"/>
              <a:t>Estado</a:t>
            </a:r>
          </a:p>
        </p:txBody>
      </p:sp>
    </p:spTree>
    <p:extLst>
      <p:ext uri="{BB962C8B-B14F-4D97-AF65-F5344CB8AC3E}">
        <p14:creationId xmlns:p14="http://schemas.microsoft.com/office/powerpoint/2010/main" val="240425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C178F5E-0AC4-43DB-A253-C7435C1ACBD1}"/>
              </a:ext>
            </a:extLst>
          </p:cNvPr>
          <p:cNvSpPr/>
          <p:nvPr/>
        </p:nvSpPr>
        <p:spPr>
          <a:xfrm>
            <a:off x="3714860" y="404443"/>
            <a:ext cx="4762278" cy="1287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EE23741-3F92-4ED7-9B22-4689ED5C141C}"/>
              </a:ext>
            </a:extLst>
          </p:cNvPr>
          <p:cNvSpPr txBox="1">
            <a:spLocks/>
          </p:cNvSpPr>
          <p:nvPr/>
        </p:nvSpPr>
        <p:spPr>
          <a:xfrm>
            <a:off x="4517669" y="2297319"/>
            <a:ext cx="3785734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Descripción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F1C4B6-8199-45DE-8839-AC2427A70EC6}"/>
              </a:ext>
            </a:extLst>
          </p:cNvPr>
          <p:cNvSpPr/>
          <p:nvPr/>
        </p:nvSpPr>
        <p:spPr>
          <a:xfrm>
            <a:off x="3714860" y="2139163"/>
            <a:ext cx="4762278" cy="1287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1820003-E0B8-4FCA-A3F4-73F215A09543}"/>
              </a:ext>
            </a:extLst>
          </p:cNvPr>
          <p:cNvSpPr txBox="1">
            <a:spLocks/>
          </p:cNvSpPr>
          <p:nvPr/>
        </p:nvSpPr>
        <p:spPr>
          <a:xfrm>
            <a:off x="5115608" y="559096"/>
            <a:ext cx="3785734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Estado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DF271CF-13D3-4D5E-A2CD-1CE31E46C85D}"/>
              </a:ext>
            </a:extLst>
          </p:cNvPr>
          <p:cNvSpPr/>
          <p:nvPr/>
        </p:nvSpPr>
        <p:spPr>
          <a:xfrm>
            <a:off x="4742155" y="5086066"/>
            <a:ext cx="2707689" cy="148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Guardar</a:t>
            </a:r>
          </a:p>
        </p:txBody>
      </p:sp>
      <p:pic>
        <p:nvPicPr>
          <p:cNvPr id="10" name="Gráfico 9" descr="Cara sonriente sin relleno">
            <a:extLst>
              <a:ext uri="{FF2B5EF4-FFF2-40B4-BE49-F238E27FC236}">
                <a16:creationId xmlns:a16="http://schemas.microsoft.com/office/drawing/2014/main" id="{F1AA16CE-186D-405A-9288-9B953CC1B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7660" y="3873883"/>
            <a:ext cx="914400" cy="914400"/>
          </a:xfrm>
          <a:prstGeom prst="rect">
            <a:avLst/>
          </a:prstGeom>
        </p:spPr>
      </p:pic>
      <p:pic>
        <p:nvPicPr>
          <p:cNvPr id="12" name="Gráfico 11" descr="Cara neutra sin relleno">
            <a:extLst>
              <a:ext uri="{FF2B5EF4-FFF2-40B4-BE49-F238E27FC236}">
                <a16:creationId xmlns:a16="http://schemas.microsoft.com/office/drawing/2014/main" id="{6F1981B7-B4FA-46E8-A6DC-2CBF8BA2A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7460" y="3873883"/>
            <a:ext cx="914400" cy="914400"/>
          </a:xfrm>
          <a:prstGeom prst="rect">
            <a:avLst/>
          </a:prstGeom>
        </p:spPr>
      </p:pic>
      <p:pic>
        <p:nvPicPr>
          <p:cNvPr id="14" name="Gráfico 13" descr="Cara triste sin relleno">
            <a:extLst>
              <a:ext uri="{FF2B5EF4-FFF2-40B4-BE49-F238E27FC236}">
                <a16:creationId xmlns:a16="http://schemas.microsoft.com/office/drawing/2014/main" id="{1F937246-499E-40F8-A52D-85516DF394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5444" y="3854042"/>
            <a:ext cx="914400" cy="914400"/>
          </a:xfrm>
          <a:prstGeom prst="rect">
            <a:avLst/>
          </a:prstGeom>
        </p:spPr>
      </p:pic>
      <p:pic>
        <p:nvPicPr>
          <p:cNvPr id="16" name="Gráfico 15" descr="Cara sorprendida sin relleno">
            <a:extLst>
              <a:ext uri="{FF2B5EF4-FFF2-40B4-BE49-F238E27FC236}">
                <a16:creationId xmlns:a16="http://schemas.microsoft.com/office/drawing/2014/main" id="{E0D3105A-0229-40B5-AE18-97A1BAAF69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2998" y="38540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2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30F16-48AD-4D17-8B8C-6F3610B57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9546"/>
            <a:ext cx="9144000" cy="97094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2F9914-D0CD-43FE-BE11-BB0FCCE3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0615"/>
            <a:ext cx="9144000" cy="16557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" sz="6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Contraseña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7E63571-C82F-4D9F-91BF-D61DD9ECB14A}"/>
              </a:ext>
            </a:extLst>
          </p:cNvPr>
          <p:cNvSpPr/>
          <p:nvPr/>
        </p:nvSpPr>
        <p:spPr>
          <a:xfrm>
            <a:off x="1447060" y="4632665"/>
            <a:ext cx="2707689" cy="148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Registrarse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997965-7F5D-4194-A230-B4A05DBC5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6" y="461640"/>
            <a:ext cx="2818660" cy="281866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C17FBB92-F165-4715-BFD2-929B0C2F8A28}"/>
              </a:ext>
            </a:extLst>
          </p:cNvPr>
          <p:cNvSpPr/>
          <p:nvPr/>
        </p:nvSpPr>
        <p:spPr>
          <a:xfrm>
            <a:off x="8321338" y="4504678"/>
            <a:ext cx="2707689" cy="148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Enter</a:t>
            </a:r>
            <a:endParaRPr lang="es-ES" sz="2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1DAF7A4-0C7C-4258-B4A4-2BD008259B1C}"/>
              </a:ext>
            </a:extLst>
          </p:cNvPr>
          <p:cNvSpPr/>
          <p:nvPr/>
        </p:nvSpPr>
        <p:spPr>
          <a:xfrm>
            <a:off x="4564602" y="1236880"/>
            <a:ext cx="3062796" cy="1287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0237AE1-10CA-437B-8C36-6E1B8A3246AD}"/>
              </a:ext>
            </a:extLst>
          </p:cNvPr>
          <p:cNvSpPr/>
          <p:nvPr/>
        </p:nvSpPr>
        <p:spPr>
          <a:xfrm>
            <a:off x="4154749" y="2923219"/>
            <a:ext cx="4048218" cy="1033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17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9CC61A4-8937-4281-B2F7-C581A8A5F9CE}"/>
              </a:ext>
            </a:extLst>
          </p:cNvPr>
          <p:cNvSpPr/>
          <p:nvPr/>
        </p:nvSpPr>
        <p:spPr>
          <a:xfrm>
            <a:off x="3904488" y="310896"/>
            <a:ext cx="3767328" cy="75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42B24F-D003-419F-8F40-6EC85BCCD02E}"/>
              </a:ext>
            </a:extLst>
          </p:cNvPr>
          <p:cNvSpPr/>
          <p:nvPr/>
        </p:nvSpPr>
        <p:spPr>
          <a:xfrm>
            <a:off x="3904488" y="1341120"/>
            <a:ext cx="3767328" cy="75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AE8A3FF-7121-4372-B1B2-CDA873E2B0AA}"/>
              </a:ext>
            </a:extLst>
          </p:cNvPr>
          <p:cNvSpPr/>
          <p:nvPr/>
        </p:nvSpPr>
        <p:spPr>
          <a:xfrm>
            <a:off x="3904488" y="2371344"/>
            <a:ext cx="3767328" cy="75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68FCB86-E555-45A0-BB4E-60658DEA7641}"/>
              </a:ext>
            </a:extLst>
          </p:cNvPr>
          <p:cNvSpPr/>
          <p:nvPr/>
        </p:nvSpPr>
        <p:spPr>
          <a:xfrm>
            <a:off x="3904488" y="3429000"/>
            <a:ext cx="3767328" cy="75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85AF4DB-B1ED-4236-BA74-4A7843C62B70}"/>
              </a:ext>
            </a:extLst>
          </p:cNvPr>
          <p:cNvSpPr/>
          <p:nvPr/>
        </p:nvSpPr>
        <p:spPr>
          <a:xfrm>
            <a:off x="3904488" y="4486656"/>
            <a:ext cx="3767328" cy="75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05D337-1508-46C0-AEBE-37B693742853}"/>
              </a:ext>
            </a:extLst>
          </p:cNvPr>
          <p:cNvSpPr/>
          <p:nvPr/>
        </p:nvSpPr>
        <p:spPr>
          <a:xfrm>
            <a:off x="3904488" y="5544312"/>
            <a:ext cx="3767328" cy="75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04BA40-8BC2-4C2C-B450-345D3DEE2962}"/>
              </a:ext>
            </a:extLst>
          </p:cNvPr>
          <p:cNvSpPr/>
          <p:nvPr/>
        </p:nvSpPr>
        <p:spPr>
          <a:xfrm>
            <a:off x="8917708" y="5183612"/>
            <a:ext cx="2707689" cy="148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Registrarme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D9C2559-8662-4BA6-919B-A546EBD48760}"/>
              </a:ext>
            </a:extLst>
          </p:cNvPr>
          <p:cNvSpPr txBox="1">
            <a:spLocks/>
          </p:cNvSpPr>
          <p:nvPr/>
        </p:nvSpPr>
        <p:spPr>
          <a:xfrm>
            <a:off x="4760976" y="220819"/>
            <a:ext cx="5059680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Nombre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62A96381-7408-46E7-BD71-B96CC5E04429}"/>
              </a:ext>
            </a:extLst>
          </p:cNvPr>
          <p:cNvSpPr txBox="1">
            <a:spLocks/>
          </p:cNvSpPr>
          <p:nvPr/>
        </p:nvSpPr>
        <p:spPr>
          <a:xfrm>
            <a:off x="4532376" y="1239173"/>
            <a:ext cx="5059680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Apellido 1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3D7ABB15-5B00-4F55-B0AF-EA7107BDE183}"/>
              </a:ext>
            </a:extLst>
          </p:cNvPr>
          <p:cNvSpPr txBox="1">
            <a:spLocks/>
          </p:cNvSpPr>
          <p:nvPr/>
        </p:nvSpPr>
        <p:spPr>
          <a:xfrm>
            <a:off x="4532376" y="2308699"/>
            <a:ext cx="5059680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Apellido 2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DC67004F-2330-4A74-89CB-6C721F92F5F4}"/>
              </a:ext>
            </a:extLst>
          </p:cNvPr>
          <p:cNvSpPr txBox="1">
            <a:spLocks/>
          </p:cNvSpPr>
          <p:nvPr/>
        </p:nvSpPr>
        <p:spPr>
          <a:xfrm>
            <a:off x="4194048" y="3323001"/>
            <a:ext cx="5059680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Alias/Usuario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6A005DD3-F702-43B7-88B4-00DC45B6E6C4}"/>
              </a:ext>
            </a:extLst>
          </p:cNvPr>
          <p:cNvSpPr txBox="1">
            <a:spLocks/>
          </p:cNvSpPr>
          <p:nvPr/>
        </p:nvSpPr>
        <p:spPr>
          <a:xfrm>
            <a:off x="4194048" y="4380657"/>
            <a:ext cx="5059680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Contraseña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FCE6670-B917-45D0-A026-28715AB4BD15}"/>
              </a:ext>
            </a:extLst>
          </p:cNvPr>
          <p:cNvSpPr txBox="1">
            <a:spLocks/>
          </p:cNvSpPr>
          <p:nvPr/>
        </p:nvSpPr>
        <p:spPr>
          <a:xfrm>
            <a:off x="4863868" y="5438312"/>
            <a:ext cx="5059680" cy="97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70C0"/>
                </a:solidFill>
              </a:rPr>
              <a:t>Gmail</a:t>
            </a:r>
          </a:p>
        </p:txBody>
      </p:sp>
    </p:spTree>
    <p:extLst>
      <p:ext uri="{BB962C8B-B14F-4D97-AF65-F5344CB8AC3E}">
        <p14:creationId xmlns:p14="http://schemas.microsoft.com/office/powerpoint/2010/main" val="2700339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Usuario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Usuario</dc:title>
  <dc:creator>Álvaro García</dc:creator>
  <cp:lastModifiedBy>Álvaro García</cp:lastModifiedBy>
  <cp:revision>6</cp:revision>
  <dcterms:created xsi:type="dcterms:W3CDTF">2024-02-15T11:45:28Z</dcterms:created>
  <dcterms:modified xsi:type="dcterms:W3CDTF">2024-02-15T12:24:05Z</dcterms:modified>
</cp:coreProperties>
</file>