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12" r:id="rId2"/>
    <p:sldId id="314" r:id="rId3"/>
    <p:sldId id="315" r:id="rId4"/>
    <p:sldId id="316" r:id="rId5"/>
    <p:sldId id="317" r:id="rId6"/>
    <p:sldId id="340" r:id="rId7"/>
    <p:sldId id="341" r:id="rId8"/>
    <p:sldId id="321" r:id="rId9"/>
    <p:sldId id="320" r:id="rId10"/>
    <p:sldId id="322" r:id="rId11"/>
    <p:sldId id="326" r:id="rId12"/>
    <p:sldId id="325" r:id="rId13"/>
    <p:sldId id="336" r:id="rId14"/>
    <p:sldId id="337" r:id="rId15"/>
    <p:sldId id="338" r:id="rId16"/>
    <p:sldId id="339" r:id="rId17"/>
    <p:sldId id="343" r:id="rId18"/>
    <p:sldId id="344" r:id="rId19"/>
    <p:sldId id="347" r:id="rId20"/>
    <p:sldId id="346" r:id="rId21"/>
    <p:sldId id="335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8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DEB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718" autoAdjust="0"/>
  </p:normalViewPr>
  <p:slideViewPr>
    <p:cSldViewPr showGuides="1">
      <p:cViewPr varScale="1">
        <p:scale>
          <a:sx n="89" d="100"/>
          <a:sy n="89" d="100"/>
        </p:scale>
        <p:origin x="604" y="60"/>
      </p:cViewPr>
      <p:guideLst>
        <p:guide orient="horz" pos="1620"/>
        <p:guide pos="2878"/>
        <p:guide pos="385"/>
        <p:guide pos="5375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7FB14-265F-4A7C-94C8-9EB9887457B2}" type="doc">
      <dgm:prSet loTypeId="urn:microsoft.com/office/officeart/2005/8/layout/lProcess2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AA7A6EA1-CC86-40CA-A36C-DD38CF9E5060}">
      <dgm:prSet phldrT="[Text]" custT="1"/>
      <dgm:spPr/>
      <dgm:t>
        <a:bodyPr/>
        <a:lstStyle/>
        <a:p>
          <a:r>
            <a:rPr lang="zh-CN" altLang="en-US" sz="2400" dirty="0"/>
            <a:t>数组</a:t>
          </a:r>
          <a:endParaRPr lang="zh-CN" altLang="en-US" sz="3000" dirty="0"/>
        </a:p>
      </dgm:t>
    </dgm:pt>
    <dgm:pt modelId="{CD920446-BBAF-4C0F-A37A-598A04C47AB3}" type="parTrans" cxnId="{B1A3F5CF-541D-44BD-830E-B571C05A9FAD}">
      <dgm:prSet/>
      <dgm:spPr/>
      <dgm:t>
        <a:bodyPr/>
        <a:lstStyle/>
        <a:p>
          <a:endParaRPr lang="zh-CN" altLang="en-US"/>
        </a:p>
      </dgm:t>
    </dgm:pt>
    <dgm:pt modelId="{086C3C8A-7191-4DE1-8F1F-7D94E3FE721F}" type="sibTrans" cxnId="{B1A3F5CF-541D-44BD-830E-B571C05A9FAD}">
      <dgm:prSet/>
      <dgm:spPr/>
      <dgm:t>
        <a:bodyPr/>
        <a:lstStyle/>
        <a:p>
          <a:endParaRPr lang="zh-CN" altLang="en-US"/>
        </a:p>
      </dgm:t>
    </dgm:pt>
    <dgm:pt modelId="{08527D80-CE4F-4189-9BB6-7BD6B6553F5D}">
      <dgm:prSet phldrT="[Text]" custT="1"/>
      <dgm:spPr/>
      <dgm:t>
        <a:bodyPr/>
        <a:lstStyle/>
        <a:p>
          <a:r>
            <a:rPr lang="en-US" sz="900" dirty="0" err="1"/>
            <a:t>movie_</a:t>
          </a:r>
          <a:r>
            <a:rPr lang="en-US" altLang="zh-CN" sz="900" dirty="0" err="1"/>
            <a:t>name</a:t>
          </a:r>
          <a:endParaRPr lang="zh-CN" altLang="en-US" sz="900" dirty="0"/>
        </a:p>
      </dgm:t>
    </dgm:pt>
    <dgm:pt modelId="{B878F033-E39C-4B3A-92B6-B0C718CF2171}" type="parTrans" cxnId="{4ED52D70-1960-4143-8C0F-D2B5E5ACD3AC}">
      <dgm:prSet/>
      <dgm:spPr/>
      <dgm:t>
        <a:bodyPr/>
        <a:lstStyle/>
        <a:p>
          <a:endParaRPr lang="zh-CN" altLang="en-US"/>
        </a:p>
      </dgm:t>
    </dgm:pt>
    <dgm:pt modelId="{315DFD8B-5C61-4CDE-9CEA-F49E398DC835}" type="sibTrans" cxnId="{4ED52D70-1960-4143-8C0F-D2B5E5ACD3AC}">
      <dgm:prSet/>
      <dgm:spPr/>
      <dgm:t>
        <a:bodyPr/>
        <a:lstStyle/>
        <a:p>
          <a:endParaRPr lang="zh-CN" altLang="en-US"/>
        </a:p>
      </dgm:t>
    </dgm:pt>
    <dgm:pt modelId="{C5AE728D-741A-4EF0-8959-8639FEE58D4F}">
      <dgm:prSet phldrT="[Text]" custT="1"/>
      <dgm:spPr/>
      <dgm:t>
        <a:bodyPr/>
        <a:lstStyle/>
        <a:p>
          <a:r>
            <a:rPr lang="en-US" sz="900" dirty="0" err="1"/>
            <a:t>movie_type</a:t>
          </a:r>
          <a:endParaRPr lang="zh-CN" altLang="en-US" sz="900" dirty="0"/>
        </a:p>
      </dgm:t>
    </dgm:pt>
    <dgm:pt modelId="{AC0F99B2-BA8B-4C33-B921-28435E74AE6C}" type="parTrans" cxnId="{9BB81297-F40A-40A1-A1D9-5D202A337B5C}">
      <dgm:prSet/>
      <dgm:spPr/>
      <dgm:t>
        <a:bodyPr/>
        <a:lstStyle/>
        <a:p>
          <a:endParaRPr lang="zh-CN" altLang="en-US"/>
        </a:p>
      </dgm:t>
    </dgm:pt>
    <dgm:pt modelId="{48FEBFE2-25C7-4163-93BF-A373B421B5EE}" type="sibTrans" cxnId="{9BB81297-F40A-40A1-A1D9-5D202A337B5C}">
      <dgm:prSet/>
      <dgm:spPr/>
      <dgm:t>
        <a:bodyPr/>
        <a:lstStyle/>
        <a:p>
          <a:endParaRPr lang="zh-CN" altLang="en-US"/>
        </a:p>
      </dgm:t>
    </dgm:pt>
    <dgm:pt modelId="{5567FF86-4591-483F-A020-CE81772CC5A0}">
      <dgm:prSet phldrT="[Text]" custT="1"/>
      <dgm:spPr/>
      <dgm:t>
        <a:bodyPr/>
        <a:lstStyle/>
        <a:p>
          <a:r>
            <a:rPr lang="zh-CN" altLang="en-US" sz="2400" dirty="0"/>
            <a:t>获取电影信息</a:t>
          </a:r>
        </a:p>
      </dgm:t>
    </dgm:pt>
    <dgm:pt modelId="{F1731471-8B5F-41C8-BB70-272E1EAC79E7}" type="parTrans" cxnId="{EEE38B77-38CC-43A7-812F-C75354A1ED22}">
      <dgm:prSet/>
      <dgm:spPr/>
      <dgm:t>
        <a:bodyPr/>
        <a:lstStyle/>
        <a:p>
          <a:endParaRPr lang="zh-CN" altLang="en-US"/>
        </a:p>
      </dgm:t>
    </dgm:pt>
    <dgm:pt modelId="{B05D77C3-AB00-44FB-B54A-33CEC5E9F633}" type="sibTrans" cxnId="{EEE38B77-38CC-43A7-812F-C75354A1ED22}">
      <dgm:prSet/>
      <dgm:spPr/>
      <dgm:t>
        <a:bodyPr/>
        <a:lstStyle/>
        <a:p>
          <a:endParaRPr lang="zh-CN" altLang="en-US"/>
        </a:p>
      </dgm:t>
    </dgm:pt>
    <dgm:pt modelId="{DE11AD34-14D7-40DF-9AA2-C17418DCD80D}">
      <dgm:prSet phldrT="[Text]"/>
      <dgm:spPr/>
      <dgm:t>
        <a:bodyPr/>
        <a:lstStyle/>
        <a:p>
          <a:r>
            <a:rPr lang="zh-CN" altLang="en-US" dirty="0"/>
            <a:t>名：</a:t>
          </a:r>
          <a:r>
            <a:rPr lang="en-US" altLang="zh-CN" dirty="0" err="1"/>
            <a:t>get_move_info</a:t>
          </a:r>
          <a:endParaRPr lang="zh-CN" altLang="en-US" dirty="0"/>
        </a:p>
      </dgm:t>
    </dgm:pt>
    <dgm:pt modelId="{B8247D2B-2C42-4288-B7F7-A21CB277E224}" type="parTrans" cxnId="{F87A8BBA-BD3A-44FA-A4DE-DDB9BF5ED39D}">
      <dgm:prSet/>
      <dgm:spPr/>
      <dgm:t>
        <a:bodyPr/>
        <a:lstStyle/>
        <a:p>
          <a:endParaRPr lang="zh-CN" altLang="en-US"/>
        </a:p>
      </dgm:t>
    </dgm:pt>
    <dgm:pt modelId="{135268A7-A40B-4573-9BED-EEE4083EFBAF}" type="sibTrans" cxnId="{F87A8BBA-BD3A-44FA-A4DE-DDB9BF5ED39D}">
      <dgm:prSet/>
      <dgm:spPr/>
      <dgm:t>
        <a:bodyPr/>
        <a:lstStyle/>
        <a:p>
          <a:endParaRPr lang="zh-CN" altLang="en-US"/>
        </a:p>
      </dgm:t>
    </dgm:pt>
    <dgm:pt modelId="{44B6A41F-D2BD-405F-85A7-141446FBCC0F}">
      <dgm:prSet phldrT="[Text]"/>
      <dgm:spPr/>
      <dgm:t>
        <a:bodyPr/>
        <a:lstStyle/>
        <a:p>
          <a:r>
            <a:rPr lang="zh-CN" altLang="en-US" dirty="0"/>
            <a:t>参数：</a:t>
          </a:r>
          <a:r>
            <a:rPr lang="en-US" altLang="zh-CN" dirty="0"/>
            <a:t>(</a:t>
          </a:r>
          <a:r>
            <a:rPr lang="en-US" altLang="zh-CN" dirty="0" err="1"/>
            <a:t>url</a:t>
          </a:r>
          <a:r>
            <a:rPr lang="en-US" altLang="zh-CN" dirty="0"/>
            <a:t>, </a:t>
          </a:r>
          <a:r>
            <a:rPr lang="en-US" altLang="zh-CN" dirty="0" err="1"/>
            <a:t>hearders</a:t>
          </a:r>
          <a:r>
            <a:rPr lang="en-US" altLang="zh-CN" dirty="0"/>
            <a:t>)</a:t>
          </a:r>
          <a:endParaRPr lang="zh-CN" altLang="en-US" dirty="0"/>
        </a:p>
      </dgm:t>
    </dgm:pt>
    <dgm:pt modelId="{CC947EA2-B2EA-4B5F-8B3C-57EB3B9D35B1}" type="parTrans" cxnId="{A93D821B-366A-4ECD-B278-8F022C9BA45D}">
      <dgm:prSet/>
      <dgm:spPr/>
      <dgm:t>
        <a:bodyPr/>
        <a:lstStyle/>
        <a:p>
          <a:endParaRPr lang="zh-CN" altLang="en-US"/>
        </a:p>
      </dgm:t>
    </dgm:pt>
    <dgm:pt modelId="{30597DFF-CCB3-45A0-B72A-32600C86E709}" type="sibTrans" cxnId="{A93D821B-366A-4ECD-B278-8F022C9BA45D}">
      <dgm:prSet/>
      <dgm:spPr/>
      <dgm:t>
        <a:bodyPr/>
        <a:lstStyle/>
        <a:p>
          <a:endParaRPr lang="zh-CN" altLang="en-US"/>
        </a:p>
      </dgm:t>
    </dgm:pt>
    <dgm:pt modelId="{2D5F0F32-5A63-41A2-9BD0-F5432DEFEE72}">
      <dgm:prSet phldrT="[Text]" custT="1"/>
      <dgm:spPr/>
      <dgm:t>
        <a:bodyPr/>
        <a:lstStyle/>
        <a:p>
          <a:r>
            <a:rPr lang="zh-CN" altLang="en-US" sz="2400" dirty="0"/>
            <a:t>保存电影信息</a:t>
          </a:r>
        </a:p>
      </dgm:t>
    </dgm:pt>
    <dgm:pt modelId="{DD99AB4B-9D14-434C-8477-F69BEEBCA9FD}" type="parTrans" cxnId="{CD99BFC9-ABE7-4110-9521-A477995CAD14}">
      <dgm:prSet/>
      <dgm:spPr/>
      <dgm:t>
        <a:bodyPr/>
        <a:lstStyle/>
        <a:p>
          <a:endParaRPr lang="zh-CN" altLang="en-US"/>
        </a:p>
      </dgm:t>
    </dgm:pt>
    <dgm:pt modelId="{51DEA3B6-032C-4756-AA9E-660AB4EF7001}" type="sibTrans" cxnId="{CD99BFC9-ABE7-4110-9521-A477995CAD14}">
      <dgm:prSet/>
      <dgm:spPr/>
      <dgm:t>
        <a:bodyPr/>
        <a:lstStyle/>
        <a:p>
          <a:endParaRPr lang="zh-CN" altLang="en-US"/>
        </a:p>
      </dgm:t>
    </dgm:pt>
    <dgm:pt modelId="{3035F543-558A-40CB-BD06-ABD9803C9F8E}">
      <dgm:prSet phldrT="[Text]"/>
      <dgm:spPr/>
      <dgm:t>
        <a:bodyPr/>
        <a:lstStyle/>
        <a:p>
          <a:r>
            <a:rPr lang="zh-CN" altLang="en-US" dirty="0"/>
            <a:t>名：</a:t>
          </a:r>
          <a:r>
            <a:rPr lang="en-US" altLang="zh-CN" dirty="0" err="1"/>
            <a:t>save_to_csv</a:t>
          </a:r>
          <a:endParaRPr lang="zh-CN" altLang="en-US" dirty="0"/>
        </a:p>
      </dgm:t>
    </dgm:pt>
    <dgm:pt modelId="{0828E4EB-B8C0-47AE-9C32-56B33B5B958E}" type="parTrans" cxnId="{62388821-CDB8-4533-9346-6720CD1F4690}">
      <dgm:prSet/>
      <dgm:spPr/>
      <dgm:t>
        <a:bodyPr/>
        <a:lstStyle/>
        <a:p>
          <a:endParaRPr lang="zh-CN" altLang="en-US"/>
        </a:p>
      </dgm:t>
    </dgm:pt>
    <dgm:pt modelId="{F47D8201-E810-467C-BDB3-853FCFD53EC2}" type="sibTrans" cxnId="{62388821-CDB8-4533-9346-6720CD1F4690}">
      <dgm:prSet/>
      <dgm:spPr/>
      <dgm:t>
        <a:bodyPr/>
        <a:lstStyle/>
        <a:p>
          <a:endParaRPr lang="zh-CN" altLang="en-US"/>
        </a:p>
      </dgm:t>
    </dgm:pt>
    <dgm:pt modelId="{0E4E3774-6B92-4D1E-A6AF-F2CC7328DC5C}">
      <dgm:prSet phldrT="[Text]"/>
      <dgm:spPr/>
      <dgm:t>
        <a:bodyPr/>
        <a:lstStyle/>
        <a:p>
          <a:r>
            <a:rPr lang="zh-CN" altLang="en-US" dirty="0"/>
            <a:t>参数（</a:t>
          </a:r>
          <a:r>
            <a:rPr lang="en-US" altLang="zh-CN" dirty="0" err="1"/>
            <a:t>csv_name</a:t>
          </a:r>
          <a:r>
            <a:rPr lang="zh-CN" altLang="en-US" dirty="0"/>
            <a:t>）</a:t>
          </a:r>
        </a:p>
      </dgm:t>
    </dgm:pt>
    <dgm:pt modelId="{DC858F85-4AC9-4FC3-9DE7-8AC229880568}" type="parTrans" cxnId="{04D09350-5A4E-4AAA-808C-D7277C77AED8}">
      <dgm:prSet/>
      <dgm:spPr/>
      <dgm:t>
        <a:bodyPr/>
        <a:lstStyle/>
        <a:p>
          <a:endParaRPr lang="zh-CN" altLang="en-US"/>
        </a:p>
      </dgm:t>
    </dgm:pt>
    <dgm:pt modelId="{E4C94B05-AEF9-4A58-AE9B-41524CF405FD}" type="sibTrans" cxnId="{04D09350-5A4E-4AAA-808C-D7277C77AED8}">
      <dgm:prSet/>
      <dgm:spPr/>
      <dgm:t>
        <a:bodyPr/>
        <a:lstStyle/>
        <a:p>
          <a:endParaRPr lang="zh-CN" altLang="en-US"/>
        </a:p>
      </dgm:t>
    </dgm:pt>
    <dgm:pt modelId="{4522973D-3F24-44E0-BBE1-B4DE1F5C65A1}">
      <dgm:prSet phldrT="[Text]" custT="1"/>
      <dgm:spPr/>
      <dgm:t>
        <a:bodyPr/>
        <a:lstStyle/>
        <a:p>
          <a:r>
            <a:rPr lang="en-US" sz="900" dirty="0" err="1"/>
            <a:t>movie_country</a:t>
          </a:r>
          <a:endParaRPr lang="zh-CN" altLang="en-US" sz="900" dirty="0"/>
        </a:p>
      </dgm:t>
    </dgm:pt>
    <dgm:pt modelId="{D71CC3DC-5DEF-4533-824F-45D00E53C9B2}" type="parTrans" cxnId="{BC1BCE65-5B7D-4170-8CF6-1A32E025D292}">
      <dgm:prSet/>
      <dgm:spPr/>
      <dgm:t>
        <a:bodyPr/>
        <a:lstStyle/>
        <a:p>
          <a:endParaRPr lang="zh-CN" altLang="en-US"/>
        </a:p>
      </dgm:t>
    </dgm:pt>
    <dgm:pt modelId="{5FB2421F-7D8A-4D90-AD0E-AF54FDA2579B}" type="sibTrans" cxnId="{BC1BCE65-5B7D-4170-8CF6-1A32E025D292}">
      <dgm:prSet/>
      <dgm:spPr/>
      <dgm:t>
        <a:bodyPr/>
        <a:lstStyle/>
        <a:p>
          <a:endParaRPr lang="zh-CN" altLang="en-US"/>
        </a:p>
      </dgm:t>
    </dgm:pt>
    <dgm:pt modelId="{74F2B346-E75B-45BE-872C-AAAEF9972399}">
      <dgm:prSet phldrT="[Text]" custT="1"/>
      <dgm:spPr/>
      <dgm:t>
        <a:bodyPr/>
        <a:lstStyle/>
        <a:p>
          <a:r>
            <a:rPr lang="en-US" sz="900" dirty="0" err="1"/>
            <a:t>movie_url</a:t>
          </a:r>
          <a:endParaRPr lang="zh-CN" altLang="en-US" sz="900" dirty="0"/>
        </a:p>
      </dgm:t>
    </dgm:pt>
    <dgm:pt modelId="{FEBB6159-797F-468D-9426-791B46991030}" type="parTrans" cxnId="{3B5FA140-790E-4BCC-85A3-BA5615403248}">
      <dgm:prSet/>
      <dgm:spPr/>
      <dgm:t>
        <a:bodyPr/>
        <a:lstStyle/>
        <a:p>
          <a:endParaRPr lang="zh-CN" altLang="en-US"/>
        </a:p>
      </dgm:t>
    </dgm:pt>
    <dgm:pt modelId="{DBA2C1C5-96DC-4971-AF85-A03C0E5FCE0A}" type="sibTrans" cxnId="{3B5FA140-790E-4BCC-85A3-BA5615403248}">
      <dgm:prSet/>
      <dgm:spPr/>
      <dgm:t>
        <a:bodyPr/>
        <a:lstStyle/>
        <a:p>
          <a:endParaRPr lang="zh-CN" altLang="en-US"/>
        </a:p>
      </dgm:t>
    </dgm:pt>
    <dgm:pt modelId="{727AB0B6-A365-4BAD-BEEB-D60797BC2A42}">
      <dgm:prSet phldrT="[Text]" custT="1"/>
      <dgm:spPr/>
      <dgm:t>
        <a:bodyPr/>
        <a:lstStyle/>
        <a:p>
          <a:r>
            <a:rPr lang="en-US" sz="900" dirty="0" err="1"/>
            <a:t>movie_star</a:t>
          </a:r>
          <a:endParaRPr lang="zh-CN" altLang="en-US" sz="900" dirty="0"/>
        </a:p>
      </dgm:t>
    </dgm:pt>
    <dgm:pt modelId="{B61DAD96-80AC-46BF-BE96-3D51909241A0}" type="parTrans" cxnId="{44EF1875-7288-46EB-A031-776F4DDF3C56}">
      <dgm:prSet/>
      <dgm:spPr/>
      <dgm:t>
        <a:bodyPr/>
        <a:lstStyle/>
        <a:p>
          <a:endParaRPr lang="zh-CN" altLang="en-US"/>
        </a:p>
      </dgm:t>
    </dgm:pt>
    <dgm:pt modelId="{4C87163C-CAF2-47D0-A550-664A60793967}" type="sibTrans" cxnId="{44EF1875-7288-46EB-A031-776F4DDF3C56}">
      <dgm:prSet/>
      <dgm:spPr/>
      <dgm:t>
        <a:bodyPr/>
        <a:lstStyle/>
        <a:p>
          <a:endParaRPr lang="zh-CN" altLang="en-US"/>
        </a:p>
      </dgm:t>
    </dgm:pt>
    <dgm:pt modelId="{E1C95A82-BE40-4D85-8D50-B80831FE61CA}">
      <dgm:prSet phldrT="[Text]" custT="1"/>
      <dgm:spPr/>
      <dgm:t>
        <a:bodyPr/>
        <a:lstStyle/>
        <a:p>
          <a:r>
            <a:rPr lang="en-US" sz="900" dirty="0" err="1"/>
            <a:t>movie_actor</a:t>
          </a:r>
          <a:endParaRPr lang="zh-CN" altLang="en-US" sz="900" dirty="0"/>
        </a:p>
      </dgm:t>
    </dgm:pt>
    <dgm:pt modelId="{E79A249B-48BA-4FFF-8905-9EB1FEBAAF2F}" type="parTrans" cxnId="{DA89ED67-C9C5-4F41-9F00-CAB8A3332521}">
      <dgm:prSet/>
      <dgm:spPr/>
      <dgm:t>
        <a:bodyPr/>
        <a:lstStyle/>
        <a:p>
          <a:endParaRPr lang="zh-CN" altLang="en-US"/>
        </a:p>
      </dgm:t>
    </dgm:pt>
    <dgm:pt modelId="{E8F710E4-DF26-4F63-BEAF-57D42A32313F}" type="sibTrans" cxnId="{DA89ED67-C9C5-4F41-9F00-CAB8A3332521}">
      <dgm:prSet/>
      <dgm:spPr/>
      <dgm:t>
        <a:bodyPr/>
        <a:lstStyle/>
        <a:p>
          <a:endParaRPr lang="zh-CN" altLang="en-US"/>
        </a:p>
      </dgm:t>
    </dgm:pt>
    <dgm:pt modelId="{8CF2532A-F3E3-4833-AB41-38ADF1101D91}">
      <dgm:prSet phldrT="[Text]" custT="1"/>
      <dgm:spPr/>
      <dgm:t>
        <a:bodyPr/>
        <a:lstStyle/>
        <a:p>
          <a:r>
            <a:rPr lang="en-US" sz="900" dirty="0" err="1"/>
            <a:t>movie_year</a:t>
          </a:r>
          <a:endParaRPr lang="zh-CN" altLang="en-US" sz="900" dirty="0"/>
        </a:p>
      </dgm:t>
    </dgm:pt>
    <dgm:pt modelId="{90E33E97-DB03-4CD6-AA20-995917249596}" type="parTrans" cxnId="{A5CD254D-8938-4AB3-99BC-64ADBDBEC93A}">
      <dgm:prSet/>
      <dgm:spPr/>
      <dgm:t>
        <a:bodyPr/>
        <a:lstStyle/>
        <a:p>
          <a:endParaRPr lang="zh-CN" altLang="en-US"/>
        </a:p>
      </dgm:t>
    </dgm:pt>
    <dgm:pt modelId="{3FF9CE2A-19DB-4EE9-9EE2-8E59B06544EF}" type="sibTrans" cxnId="{A5CD254D-8938-4AB3-99BC-64ADBDBEC93A}">
      <dgm:prSet/>
      <dgm:spPr/>
      <dgm:t>
        <a:bodyPr/>
        <a:lstStyle/>
        <a:p>
          <a:endParaRPr lang="zh-CN" altLang="en-US"/>
        </a:p>
      </dgm:t>
    </dgm:pt>
    <dgm:pt modelId="{68C6EAC6-F51E-4B4F-8424-A09118B8B1F3}">
      <dgm:prSet phldrT="[Text]" custT="1"/>
      <dgm:spPr/>
      <dgm:t>
        <a:bodyPr/>
        <a:lstStyle/>
        <a:p>
          <a:r>
            <a:rPr lang="en-US" sz="900" dirty="0" err="1"/>
            <a:t>movie_star_people</a:t>
          </a:r>
          <a:endParaRPr lang="zh-CN" altLang="en-US" sz="900" dirty="0"/>
        </a:p>
      </dgm:t>
    </dgm:pt>
    <dgm:pt modelId="{90E89263-02F2-4201-A0DC-E369A4FBF281}" type="parTrans" cxnId="{26BC62B8-A8B3-4F11-A76E-347B1C9AEB55}">
      <dgm:prSet/>
      <dgm:spPr/>
      <dgm:t>
        <a:bodyPr/>
        <a:lstStyle/>
        <a:p>
          <a:endParaRPr lang="zh-CN" altLang="en-US"/>
        </a:p>
      </dgm:t>
    </dgm:pt>
    <dgm:pt modelId="{95F04980-D7F3-4C2A-85CD-1944610B6D85}" type="sibTrans" cxnId="{26BC62B8-A8B3-4F11-A76E-347B1C9AEB55}">
      <dgm:prSet/>
      <dgm:spPr/>
      <dgm:t>
        <a:bodyPr/>
        <a:lstStyle/>
        <a:p>
          <a:endParaRPr lang="zh-CN" altLang="en-US"/>
        </a:p>
      </dgm:t>
    </dgm:pt>
    <dgm:pt modelId="{9F70491A-6D55-45F3-AEA7-18F5B270D9E9}">
      <dgm:prSet phldrT="[Text]" custT="1"/>
      <dgm:spPr/>
      <dgm:t>
        <a:bodyPr/>
        <a:lstStyle/>
        <a:p>
          <a:r>
            <a:rPr lang="en-US" sz="900" dirty="0" err="1"/>
            <a:t>movie_director</a:t>
          </a:r>
          <a:endParaRPr lang="zh-CN" altLang="en-US" sz="900" dirty="0"/>
        </a:p>
      </dgm:t>
    </dgm:pt>
    <dgm:pt modelId="{94E813BE-07BE-472A-AAA4-F6646ED81835}" type="parTrans" cxnId="{E8F877D8-4EC9-444D-9102-0C4595CE115C}">
      <dgm:prSet/>
      <dgm:spPr/>
      <dgm:t>
        <a:bodyPr/>
        <a:lstStyle/>
        <a:p>
          <a:endParaRPr lang="zh-CN" altLang="en-US"/>
        </a:p>
      </dgm:t>
    </dgm:pt>
    <dgm:pt modelId="{74E6CDAE-DFF6-4753-AFBE-04A3BDA2D93D}" type="sibTrans" cxnId="{E8F877D8-4EC9-444D-9102-0C4595CE115C}">
      <dgm:prSet/>
      <dgm:spPr/>
      <dgm:t>
        <a:bodyPr/>
        <a:lstStyle/>
        <a:p>
          <a:endParaRPr lang="zh-CN" altLang="en-US"/>
        </a:p>
      </dgm:t>
    </dgm:pt>
    <dgm:pt modelId="{6D3A9425-4052-4432-9735-DAA2EC6AB85D}" type="pres">
      <dgm:prSet presAssocID="{C9E7FB14-265F-4A7C-94C8-9EB9887457B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550A29-008B-4F72-99E8-B2BEC0E52021}" type="pres">
      <dgm:prSet presAssocID="{AA7A6EA1-CC86-40CA-A36C-DD38CF9E5060}" presName="compNode" presStyleCnt="0"/>
      <dgm:spPr/>
    </dgm:pt>
    <dgm:pt modelId="{C36ECF19-273E-4BEF-966F-57660A1EA64B}" type="pres">
      <dgm:prSet presAssocID="{AA7A6EA1-CC86-40CA-A36C-DD38CF9E5060}" presName="aNode" presStyleLbl="bgShp" presStyleIdx="0" presStyleCnt="3" custScaleX="100001"/>
      <dgm:spPr/>
      <dgm:t>
        <a:bodyPr/>
        <a:lstStyle/>
        <a:p>
          <a:endParaRPr lang="zh-CN" altLang="en-US"/>
        </a:p>
      </dgm:t>
    </dgm:pt>
    <dgm:pt modelId="{0221AF0D-845B-4342-999B-EEC9CBB3E6BB}" type="pres">
      <dgm:prSet presAssocID="{AA7A6EA1-CC86-40CA-A36C-DD38CF9E5060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90CFB28-6E49-4186-905D-A9E2461F7D71}" type="pres">
      <dgm:prSet presAssocID="{AA7A6EA1-CC86-40CA-A36C-DD38CF9E5060}" presName="compChildNode" presStyleCnt="0"/>
      <dgm:spPr/>
    </dgm:pt>
    <dgm:pt modelId="{594743BB-F02C-4457-95BF-9F27508330CE}" type="pres">
      <dgm:prSet presAssocID="{AA7A6EA1-CC86-40CA-A36C-DD38CF9E5060}" presName="theInnerList" presStyleCnt="0"/>
      <dgm:spPr/>
    </dgm:pt>
    <dgm:pt modelId="{D53D0E83-CF47-49A0-AB27-DDDDC70F01DD}" type="pres">
      <dgm:prSet presAssocID="{08527D80-CE4F-4189-9BB6-7BD6B6553F5D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1511F-E437-41FE-A48C-9C1AA21C7442}" type="pres">
      <dgm:prSet presAssocID="{08527D80-CE4F-4189-9BB6-7BD6B6553F5D}" presName="aSpace2" presStyleCnt="0"/>
      <dgm:spPr/>
    </dgm:pt>
    <dgm:pt modelId="{A0450AF7-3AC6-4AB9-A623-F66A13FC3EE6}" type="pres">
      <dgm:prSet presAssocID="{74F2B346-E75B-45BE-872C-AAAEF9972399}" presName="child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7960BC-92AB-4CA1-A1EA-916FEBC6094A}" type="pres">
      <dgm:prSet presAssocID="{74F2B346-E75B-45BE-872C-AAAEF9972399}" presName="aSpace2" presStyleCnt="0"/>
      <dgm:spPr/>
    </dgm:pt>
    <dgm:pt modelId="{20FBA197-36EC-4BB4-B0C7-8BF1E05F8988}" type="pres">
      <dgm:prSet presAssocID="{727AB0B6-A365-4BAD-BEEB-D60797BC2A42}" presName="child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F6752C-2955-489D-B4E3-30C2735519A2}" type="pres">
      <dgm:prSet presAssocID="{727AB0B6-A365-4BAD-BEEB-D60797BC2A42}" presName="aSpace2" presStyleCnt="0"/>
      <dgm:spPr/>
    </dgm:pt>
    <dgm:pt modelId="{6C611752-2D22-4AA7-A8AA-223E52AA480F}" type="pres">
      <dgm:prSet presAssocID="{68C6EAC6-F51E-4B4F-8424-A09118B8B1F3}" presName="child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5961B-8E8F-4868-9BA7-E11F025F8E33}" type="pres">
      <dgm:prSet presAssocID="{68C6EAC6-F51E-4B4F-8424-A09118B8B1F3}" presName="aSpace2" presStyleCnt="0"/>
      <dgm:spPr/>
    </dgm:pt>
    <dgm:pt modelId="{692A12A8-B762-4A46-B9F0-7603103CA662}" type="pres">
      <dgm:prSet presAssocID="{9F70491A-6D55-45F3-AEA7-18F5B270D9E9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A7C70-0D94-4E0C-8FAA-6ADABB0754EA}" type="pres">
      <dgm:prSet presAssocID="{9F70491A-6D55-45F3-AEA7-18F5B270D9E9}" presName="aSpace2" presStyleCnt="0"/>
      <dgm:spPr/>
    </dgm:pt>
    <dgm:pt modelId="{63F02497-48BF-4DE4-A9AB-3653055821B2}" type="pres">
      <dgm:prSet presAssocID="{E1C95A82-BE40-4D85-8D50-B80831FE61CA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F2DEFF-C7D2-4A81-9DA7-202BF7F28931}" type="pres">
      <dgm:prSet presAssocID="{E1C95A82-BE40-4D85-8D50-B80831FE61CA}" presName="aSpace2" presStyleCnt="0"/>
      <dgm:spPr/>
    </dgm:pt>
    <dgm:pt modelId="{0D45D8FC-E8B6-4D4D-BB79-9A689B28B72E}" type="pres">
      <dgm:prSet presAssocID="{8CF2532A-F3E3-4833-AB41-38ADF1101D91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1AEC8-2EB6-40AD-8B48-3347389F94AB}" type="pres">
      <dgm:prSet presAssocID="{8CF2532A-F3E3-4833-AB41-38ADF1101D91}" presName="aSpace2" presStyleCnt="0"/>
      <dgm:spPr/>
    </dgm:pt>
    <dgm:pt modelId="{9DD2D907-904E-420D-B756-DE5C12FC0282}" type="pres">
      <dgm:prSet presAssocID="{4522973D-3F24-44E0-BBE1-B4DE1F5C65A1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18693-5CAD-423B-9DC8-D9AA63F75C2E}" type="pres">
      <dgm:prSet presAssocID="{4522973D-3F24-44E0-BBE1-B4DE1F5C65A1}" presName="aSpace2" presStyleCnt="0"/>
      <dgm:spPr/>
    </dgm:pt>
    <dgm:pt modelId="{C03AB3C1-9C9B-46E6-A3E0-F06C846D0B92}" type="pres">
      <dgm:prSet presAssocID="{C5AE728D-741A-4EF0-8959-8639FEE58D4F}" presName="child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3B5E50-12D8-4EE7-AE4B-A1B8D34333C4}" type="pres">
      <dgm:prSet presAssocID="{AA7A6EA1-CC86-40CA-A36C-DD38CF9E5060}" presName="aSpace" presStyleCnt="0"/>
      <dgm:spPr/>
    </dgm:pt>
    <dgm:pt modelId="{CA87FD94-5A76-40C6-AF6D-6ED05EFCA005}" type="pres">
      <dgm:prSet presAssocID="{5567FF86-4591-483F-A020-CE81772CC5A0}" presName="compNode" presStyleCnt="0"/>
      <dgm:spPr/>
    </dgm:pt>
    <dgm:pt modelId="{2CB992EC-97A1-424D-9075-FAC8B0BEEECF}" type="pres">
      <dgm:prSet presAssocID="{5567FF86-4591-483F-A020-CE81772CC5A0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34DF6C68-512D-4229-B282-1F7D1F42369D}" type="pres">
      <dgm:prSet presAssocID="{5567FF86-4591-483F-A020-CE81772CC5A0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6D409B12-F802-49F7-AB00-609274CBE7BB}" type="pres">
      <dgm:prSet presAssocID="{5567FF86-4591-483F-A020-CE81772CC5A0}" presName="compChildNode" presStyleCnt="0"/>
      <dgm:spPr/>
    </dgm:pt>
    <dgm:pt modelId="{7DBD14AA-A9C7-45D1-91FF-EEDA057DDEB4}" type="pres">
      <dgm:prSet presAssocID="{5567FF86-4591-483F-A020-CE81772CC5A0}" presName="theInnerList" presStyleCnt="0"/>
      <dgm:spPr/>
    </dgm:pt>
    <dgm:pt modelId="{81827137-1DE4-454F-A71F-5E0EA03CA2BF}" type="pres">
      <dgm:prSet presAssocID="{DE11AD34-14D7-40DF-9AA2-C17418DCD80D}" presName="child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5B4BE7-7937-4047-8937-56522ABDBEDA}" type="pres">
      <dgm:prSet presAssocID="{DE11AD34-14D7-40DF-9AA2-C17418DCD80D}" presName="aSpace2" presStyleCnt="0"/>
      <dgm:spPr/>
    </dgm:pt>
    <dgm:pt modelId="{EA36D5FB-ABD6-485D-A139-4AD47BAC77CE}" type="pres">
      <dgm:prSet presAssocID="{44B6A41F-D2BD-405F-85A7-141446FBCC0F}" presName="child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E575D3-160C-4A7E-9305-7A6C73E67050}" type="pres">
      <dgm:prSet presAssocID="{5567FF86-4591-483F-A020-CE81772CC5A0}" presName="aSpace" presStyleCnt="0"/>
      <dgm:spPr/>
    </dgm:pt>
    <dgm:pt modelId="{E2BA044C-D154-4F21-A393-E901B4364E6C}" type="pres">
      <dgm:prSet presAssocID="{2D5F0F32-5A63-41A2-9BD0-F5432DEFEE72}" presName="compNode" presStyleCnt="0"/>
      <dgm:spPr/>
    </dgm:pt>
    <dgm:pt modelId="{A7C53A28-821C-46D4-A69E-22FBE66557CD}" type="pres">
      <dgm:prSet presAssocID="{2D5F0F32-5A63-41A2-9BD0-F5432DEFEE72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AC4DBD3-890E-4C05-9919-6A7F3B2D765F}" type="pres">
      <dgm:prSet presAssocID="{2D5F0F32-5A63-41A2-9BD0-F5432DEFEE72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DF19E34D-9F0D-4E25-B524-8B576DC804C3}" type="pres">
      <dgm:prSet presAssocID="{2D5F0F32-5A63-41A2-9BD0-F5432DEFEE72}" presName="compChildNode" presStyleCnt="0"/>
      <dgm:spPr/>
    </dgm:pt>
    <dgm:pt modelId="{8A370C23-E51B-42D9-AD28-55161F029F9D}" type="pres">
      <dgm:prSet presAssocID="{2D5F0F32-5A63-41A2-9BD0-F5432DEFEE72}" presName="theInnerList" presStyleCnt="0"/>
      <dgm:spPr/>
    </dgm:pt>
    <dgm:pt modelId="{B26E7E14-5AC8-42C8-9452-FDAA3E6C0101}" type="pres">
      <dgm:prSet presAssocID="{3035F543-558A-40CB-BD06-ABD9803C9F8E}" presName="child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F2C643-AA48-4969-9242-36D1B579BDAC}" type="pres">
      <dgm:prSet presAssocID="{3035F543-558A-40CB-BD06-ABD9803C9F8E}" presName="aSpace2" presStyleCnt="0"/>
      <dgm:spPr/>
    </dgm:pt>
    <dgm:pt modelId="{DD03E3C0-5C5B-456D-B153-11E905BBF1E2}" type="pres">
      <dgm:prSet presAssocID="{0E4E3774-6B92-4D1E-A6AF-F2CC7328DC5C}" presName="child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06AC87-2D96-482B-8A5B-F667B0C92877}" type="presOf" srcId="{74F2B346-E75B-45BE-872C-AAAEF9972399}" destId="{A0450AF7-3AC6-4AB9-A623-F66A13FC3EE6}" srcOrd="0" destOrd="0" presId="urn:microsoft.com/office/officeart/2005/8/layout/lProcess2"/>
    <dgm:cxn modelId="{8F88975F-8CAF-4221-928B-2D5709050A02}" type="presOf" srcId="{5567FF86-4591-483F-A020-CE81772CC5A0}" destId="{34DF6C68-512D-4229-B282-1F7D1F42369D}" srcOrd="1" destOrd="0" presId="urn:microsoft.com/office/officeart/2005/8/layout/lProcess2"/>
    <dgm:cxn modelId="{E21394C3-3E3E-4F80-B936-5DC4253AE390}" type="presOf" srcId="{AA7A6EA1-CC86-40CA-A36C-DD38CF9E5060}" destId="{0221AF0D-845B-4342-999B-EEC9CBB3E6BB}" srcOrd="1" destOrd="0" presId="urn:microsoft.com/office/officeart/2005/8/layout/lProcess2"/>
    <dgm:cxn modelId="{76B1703E-9AE5-4DF3-BE13-2A33E42FBFD6}" type="presOf" srcId="{DE11AD34-14D7-40DF-9AA2-C17418DCD80D}" destId="{81827137-1DE4-454F-A71F-5E0EA03CA2BF}" srcOrd="0" destOrd="0" presId="urn:microsoft.com/office/officeart/2005/8/layout/lProcess2"/>
    <dgm:cxn modelId="{B1A3F5CF-541D-44BD-830E-B571C05A9FAD}" srcId="{C9E7FB14-265F-4A7C-94C8-9EB9887457B2}" destId="{AA7A6EA1-CC86-40CA-A36C-DD38CF9E5060}" srcOrd="0" destOrd="0" parTransId="{CD920446-BBAF-4C0F-A37A-598A04C47AB3}" sibTransId="{086C3C8A-7191-4DE1-8F1F-7D94E3FE721F}"/>
    <dgm:cxn modelId="{A5B7D97C-63B3-4DB7-9E04-AE4CA49CBF7C}" type="presOf" srcId="{C9E7FB14-265F-4A7C-94C8-9EB9887457B2}" destId="{6D3A9425-4052-4432-9735-DAA2EC6AB85D}" srcOrd="0" destOrd="0" presId="urn:microsoft.com/office/officeart/2005/8/layout/lProcess2"/>
    <dgm:cxn modelId="{04D09350-5A4E-4AAA-808C-D7277C77AED8}" srcId="{2D5F0F32-5A63-41A2-9BD0-F5432DEFEE72}" destId="{0E4E3774-6B92-4D1E-A6AF-F2CC7328DC5C}" srcOrd="1" destOrd="0" parTransId="{DC858F85-4AC9-4FC3-9DE7-8AC229880568}" sibTransId="{E4C94B05-AEF9-4A58-AE9B-41524CF405FD}"/>
    <dgm:cxn modelId="{26BC62B8-A8B3-4F11-A76E-347B1C9AEB55}" srcId="{AA7A6EA1-CC86-40CA-A36C-DD38CF9E5060}" destId="{68C6EAC6-F51E-4B4F-8424-A09118B8B1F3}" srcOrd="3" destOrd="0" parTransId="{90E89263-02F2-4201-A0DC-E369A4FBF281}" sibTransId="{95F04980-D7F3-4C2A-85CD-1944610B6D85}"/>
    <dgm:cxn modelId="{1BB4E8A5-DF5D-4BD8-89D5-7D8E72499F92}" type="presOf" srcId="{8CF2532A-F3E3-4833-AB41-38ADF1101D91}" destId="{0D45D8FC-E8B6-4D4D-BB79-9A689B28B72E}" srcOrd="0" destOrd="0" presId="urn:microsoft.com/office/officeart/2005/8/layout/lProcess2"/>
    <dgm:cxn modelId="{62388821-CDB8-4533-9346-6720CD1F4690}" srcId="{2D5F0F32-5A63-41A2-9BD0-F5432DEFEE72}" destId="{3035F543-558A-40CB-BD06-ABD9803C9F8E}" srcOrd="0" destOrd="0" parTransId="{0828E4EB-B8C0-47AE-9C32-56B33B5B958E}" sibTransId="{F47D8201-E810-467C-BDB3-853FCFD53EC2}"/>
    <dgm:cxn modelId="{DA89ED67-C9C5-4F41-9F00-CAB8A3332521}" srcId="{AA7A6EA1-CC86-40CA-A36C-DD38CF9E5060}" destId="{E1C95A82-BE40-4D85-8D50-B80831FE61CA}" srcOrd="5" destOrd="0" parTransId="{E79A249B-48BA-4FFF-8905-9EB1FEBAAF2F}" sibTransId="{E8F710E4-DF26-4F63-BEAF-57D42A32313F}"/>
    <dgm:cxn modelId="{3B5FA140-790E-4BCC-85A3-BA5615403248}" srcId="{AA7A6EA1-CC86-40CA-A36C-DD38CF9E5060}" destId="{74F2B346-E75B-45BE-872C-AAAEF9972399}" srcOrd="1" destOrd="0" parTransId="{FEBB6159-797F-468D-9426-791B46991030}" sibTransId="{DBA2C1C5-96DC-4971-AF85-A03C0E5FCE0A}"/>
    <dgm:cxn modelId="{BC1BCE65-5B7D-4170-8CF6-1A32E025D292}" srcId="{AA7A6EA1-CC86-40CA-A36C-DD38CF9E5060}" destId="{4522973D-3F24-44E0-BBE1-B4DE1F5C65A1}" srcOrd="7" destOrd="0" parTransId="{D71CC3DC-5DEF-4533-824F-45D00E53C9B2}" sibTransId="{5FB2421F-7D8A-4D90-AD0E-AF54FDA2579B}"/>
    <dgm:cxn modelId="{4ED52D70-1960-4143-8C0F-D2B5E5ACD3AC}" srcId="{AA7A6EA1-CC86-40CA-A36C-DD38CF9E5060}" destId="{08527D80-CE4F-4189-9BB6-7BD6B6553F5D}" srcOrd="0" destOrd="0" parTransId="{B878F033-E39C-4B3A-92B6-B0C718CF2171}" sibTransId="{315DFD8B-5C61-4CDE-9CEA-F49E398DC835}"/>
    <dgm:cxn modelId="{61FF6058-D846-4A36-BBBB-46DC4CC424CD}" type="presOf" srcId="{C5AE728D-741A-4EF0-8959-8639FEE58D4F}" destId="{C03AB3C1-9C9B-46E6-A3E0-F06C846D0B92}" srcOrd="0" destOrd="0" presId="urn:microsoft.com/office/officeart/2005/8/layout/lProcess2"/>
    <dgm:cxn modelId="{EF0580FE-891F-4613-83E1-B8D52EA28A2A}" type="presOf" srcId="{AA7A6EA1-CC86-40CA-A36C-DD38CF9E5060}" destId="{C36ECF19-273E-4BEF-966F-57660A1EA64B}" srcOrd="0" destOrd="0" presId="urn:microsoft.com/office/officeart/2005/8/layout/lProcess2"/>
    <dgm:cxn modelId="{9634F8DB-9AAB-4FC4-B141-28E13281206B}" type="presOf" srcId="{2D5F0F32-5A63-41A2-9BD0-F5432DEFEE72}" destId="{A7C53A28-821C-46D4-A69E-22FBE66557CD}" srcOrd="0" destOrd="0" presId="urn:microsoft.com/office/officeart/2005/8/layout/lProcess2"/>
    <dgm:cxn modelId="{426D79BB-ADD9-444E-B111-0DDD5E4988C8}" type="presOf" srcId="{2D5F0F32-5A63-41A2-9BD0-F5432DEFEE72}" destId="{AAC4DBD3-890E-4C05-9919-6A7F3B2D765F}" srcOrd="1" destOrd="0" presId="urn:microsoft.com/office/officeart/2005/8/layout/lProcess2"/>
    <dgm:cxn modelId="{C1C0384D-A746-4E24-8498-DB5736ED8208}" type="presOf" srcId="{5567FF86-4591-483F-A020-CE81772CC5A0}" destId="{2CB992EC-97A1-424D-9075-FAC8B0BEEECF}" srcOrd="0" destOrd="0" presId="urn:microsoft.com/office/officeart/2005/8/layout/lProcess2"/>
    <dgm:cxn modelId="{EBED8B01-4D85-42AD-948C-31B8750D30ED}" type="presOf" srcId="{E1C95A82-BE40-4D85-8D50-B80831FE61CA}" destId="{63F02497-48BF-4DE4-A9AB-3653055821B2}" srcOrd="0" destOrd="0" presId="urn:microsoft.com/office/officeart/2005/8/layout/lProcess2"/>
    <dgm:cxn modelId="{A93D821B-366A-4ECD-B278-8F022C9BA45D}" srcId="{5567FF86-4591-483F-A020-CE81772CC5A0}" destId="{44B6A41F-D2BD-405F-85A7-141446FBCC0F}" srcOrd="1" destOrd="0" parTransId="{CC947EA2-B2EA-4B5F-8B3C-57EB3B9D35B1}" sibTransId="{30597DFF-CCB3-45A0-B72A-32600C86E709}"/>
    <dgm:cxn modelId="{5EB90BAD-F093-4FC3-9CDC-9B8A84143455}" type="presOf" srcId="{08527D80-CE4F-4189-9BB6-7BD6B6553F5D}" destId="{D53D0E83-CF47-49A0-AB27-DDDDC70F01DD}" srcOrd="0" destOrd="0" presId="urn:microsoft.com/office/officeart/2005/8/layout/lProcess2"/>
    <dgm:cxn modelId="{CD99BFC9-ABE7-4110-9521-A477995CAD14}" srcId="{C9E7FB14-265F-4A7C-94C8-9EB9887457B2}" destId="{2D5F0F32-5A63-41A2-9BD0-F5432DEFEE72}" srcOrd="2" destOrd="0" parTransId="{DD99AB4B-9D14-434C-8477-F69BEEBCA9FD}" sibTransId="{51DEA3B6-032C-4756-AA9E-660AB4EF7001}"/>
    <dgm:cxn modelId="{435F6EB1-FBFF-4C46-8125-6D7FC80C14B8}" type="presOf" srcId="{0E4E3774-6B92-4D1E-A6AF-F2CC7328DC5C}" destId="{DD03E3C0-5C5B-456D-B153-11E905BBF1E2}" srcOrd="0" destOrd="0" presId="urn:microsoft.com/office/officeart/2005/8/layout/lProcess2"/>
    <dgm:cxn modelId="{F87A8BBA-BD3A-44FA-A4DE-DDB9BF5ED39D}" srcId="{5567FF86-4591-483F-A020-CE81772CC5A0}" destId="{DE11AD34-14D7-40DF-9AA2-C17418DCD80D}" srcOrd="0" destOrd="0" parTransId="{B8247D2B-2C42-4288-B7F7-A21CB277E224}" sibTransId="{135268A7-A40B-4573-9BED-EEE4083EFBAF}"/>
    <dgm:cxn modelId="{44EF1875-7288-46EB-A031-776F4DDF3C56}" srcId="{AA7A6EA1-CC86-40CA-A36C-DD38CF9E5060}" destId="{727AB0B6-A365-4BAD-BEEB-D60797BC2A42}" srcOrd="2" destOrd="0" parTransId="{B61DAD96-80AC-46BF-BE96-3D51909241A0}" sibTransId="{4C87163C-CAF2-47D0-A550-664A60793967}"/>
    <dgm:cxn modelId="{9BB81297-F40A-40A1-A1D9-5D202A337B5C}" srcId="{AA7A6EA1-CC86-40CA-A36C-DD38CF9E5060}" destId="{C5AE728D-741A-4EF0-8959-8639FEE58D4F}" srcOrd="8" destOrd="0" parTransId="{AC0F99B2-BA8B-4C33-B921-28435E74AE6C}" sibTransId="{48FEBFE2-25C7-4163-93BF-A373B421B5EE}"/>
    <dgm:cxn modelId="{E8F877D8-4EC9-444D-9102-0C4595CE115C}" srcId="{AA7A6EA1-CC86-40CA-A36C-DD38CF9E5060}" destId="{9F70491A-6D55-45F3-AEA7-18F5B270D9E9}" srcOrd="4" destOrd="0" parTransId="{94E813BE-07BE-472A-AAA4-F6646ED81835}" sibTransId="{74E6CDAE-DFF6-4753-AFBE-04A3BDA2D93D}"/>
    <dgm:cxn modelId="{FC87B6D8-D79E-4181-9DB9-704825FBDA7F}" type="presOf" srcId="{3035F543-558A-40CB-BD06-ABD9803C9F8E}" destId="{B26E7E14-5AC8-42C8-9452-FDAA3E6C0101}" srcOrd="0" destOrd="0" presId="urn:microsoft.com/office/officeart/2005/8/layout/lProcess2"/>
    <dgm:cxn modelId="{A5CD254D-8938-4AB3-99BC-64ADBDBEC93A}" srcId="{AA7A6EA1-CC86-40CA-A36C-DD38CF9E5060}" destId="{8CF2532A-F3E3-4833-AB41-38ADF1101D91}" srcOrd="6" destOrd="0" parTransId="{90E33E97-DB03-4CD6-AA20-995917249596}" sibTransId="{3FF9CE2A-19DB-4EE9-9EE2-8E59B06544EF}"/>
    <dgm:cxn modelId="{D9F7B108-E575-463B-8097-04C2A45C6CA1}" type="presOf" srcId="{4522973D-3F24-44E0-BBE1-B4DE1F5C65A1}" destId="{9DD2D907-904E-420D-B756-DE5C12FC0282}" srcOrd="0" destOrd="0" presId="urn:microsoft.com/office/officeart/2005/8/layout/lProcess2"/>
    <dgm:cxn modelId="{B42EB2AB-66DA-4C4E-8231-3D67A2719960}" type="presOf" srcId="{68C6EAC6-F51E-4B4F-8424-A09118B8B1F3}" destId="{6C611752-2D22-4AA7-A8AA-223E52AA480F}" srcOrd="0" destOrd="0" presId="urn:microsoft.com/office/officeart/2005/8/layout/lProcess2"/>
    <dgm:cxn modelId="{F003403F-AD2C-4E38-AB57-6B06E6967099}" type="presOf" srcId="{9F70491A-6D55-45F3-AEA7-18F5B270D9E9}" destId="{692A12A8-B762-4A46-B9F0-7603103CA662}" srcOrd="0" destOrd="0" presId="urn:microsoft.com/office/officeart/2005/8/layout/lProcess2"/>
    <dgm:cxn modelId="{EEE38B77-38CC-43A7-812F-C75354A1ED22}" srcId="{C9E7FB14-265F-4A7C-94C8-9EB9887457B2}" destId="{5567FF86-4591-483F-A020-CE81772CC5A0}" srcOrd="1" destOrd="0" parTransId="{F1731471-8B5F-41C8-BB70-272E1EAC79E7}" sibTransId="{B05D77C3-AB00-44FB-B54A-33CEC5E9F633}"/>
    <dgm:cxn modelId="{BA95F845-0B20-4F37-82CA-94B10AF404EB}" type="presOf" srcId="{727AB0B6-A365-4BAD-BEEB-D60797BC2A42}" destId="{20FBA197-36EC-4BB4-B0C7-8BF1E05F8988}" srcOrd="0" destOrd="0" presId="urn:microsoft.com/office/officeart/2005/8/layout/lProcess2"/>
    <dgm:cxn modelId="{A6CFC1FD-EE47-4665-B6C6-BB19C967ACC2}" type="presOf" srcId="{44B6A41F-D2BD-405F-85A7-141446FBCC0F}" destId="{EA36D5FB-ABD6-485D-A139-4AD47BAC77CE}" srcOrd="0" destOrd="0" presId="urn:microsoft.com/office/officeart/2005/8/layout/lProcess2"/>
    <dgm:cxn modelId="{CEEC91CD-A772-47A1-8720-50D2237149F3}" type="presParOf" srcId="{6D3A9425-4052-4432-9735-DAA2EC6AB85D}" destId="{41550A29-008B-4F72-99E8-B2BEC0E52021}" srcOrd="0" destOrd="0" presId="urn:microsoft.com/office/officeart/2005/8/layout/lProcess2"/>
    <dgm:cxn modelId="{66DAB0B2-BF58-4B51-8577-18F948CEBBA1}" type="presParOf" srcId="{41550A29-008B-4F72-99E8-B2BEC0E52021}" destId="{C36ECF19-273E-4BEF-966F-57660A1EA64B}" srcOrd="0" destOrd="0" presId="urn:microsoft.com/office/officeart/2005/8/layout/lProcess2"/>
    <dgm:cxn modelId="{2E9C4621-5B48-4BAE-89B8-9E410A31B356}" type="presParOf" srcId="{41550A29-008B-4F72-99E8-B2BEC0E52021}" destId="{0221AF0D-845B-4342-999B-EEC9CBB3E6BB}" srcOrd="1" destOrd="0" presId="urn:microsoft.com/office/officeart/2005/8/layout/lProcess2"/>
    <dgm:cxn modelId="{8F0B11C7-8907-4D17-A913-75CC0ABDCAB5}" type="presParOf" srcId="{41550A29-008B-4F72-99E8-B2BEC0E52021}" destId="{D90CFB28-6E49-4186-905D-A9E2461F7D71}" srcOrd="2" destOrd="0" presId="urn:microsoft.com/office/officeart/2005/8/layout/lProcess2"/>
    <dgm:cxn modelId="{A59F7432-B5B7-4F3C-B966-8F16E31FF933}" type="presParOf" srcId="{D90CFB28-6E49-4186-905D-A9E2461F7D71}" destId="{594743BB-F02C-4457-95BF-9F27508330CE}" srcOrd="0" destOrd="0" presId="urn:microsoft.com/office/officeart/2005/8/layout/lProcess2"/>
    <dgm:cxn modelId="{E536209B-8341-4B2D-8506-75E9AE67A786}" type="presParOf" srcId="{594743BB-F02C-4457-95BF-9F27508330CE}" destId="{D53D0E83-CF47-49A0-AB27-DDDDC70F01DD}" srcOrd="0" destOrd="0" presId="urn:microsoft.com/office/officeart/2005/8/layout/lProcess2"/>
    <dgm:cxn modelId="{D9553EE0-5098-4353-BB89-0909A27096A3}" type="presParOf" srcId="{594743BB-F02C-4457-95BF-9F27508330CE}" destId="{A921511F-E437-41FE-A48C-9C1AA21C7442}" srcOrd="1" destOrd="0" presId="urn:microsoft.com/office/officeart/2005/8/layout/lProcess2"/>
    <dgm:cxn modelId="{2EDE8F81-B1C5-4FB6-AA91-9334DD8FDFDB}" type="presParOf" srcId="{594743BB-F02C-4457-95BF-9F27508330CE}" destId="{A0450AF7-3AC6-4AB9-A623-F66A13FC3EE6}" srcOrd="2" destOrd="0" presId="urn:microsoft.com/office/officeart/2005/8/layout/lProcess2"/>
    <dgm:cxn modelId="{B7B8F37B-E950-415E-A7B6-485BE06C9D47}" type="presParOf" srcId="{594743BB-F02C-4457-95BF-9F27508330CE}" destId="{067960BC-92AB-4CA1-A1EA-916FEBC6094A}" srcOrd="3" destOrd="0" presId="urn:microsoft.com/office/officeart/2005/8/layout/lProcess2"/>
    <dgm:cxn modelId="{BC3BA5F2-6705-46A6-9D81-4C3C393A3224}" type="presParOf" srcId="{594743BB-F02C-4457-95BF-9F27508330CE}" destId="{20FBA197-36EC-4BB4-B0C7-8BF1E05F8988}" srcOrd="4" destOrd="0" presId="urn:microsoft.com/office/officeart/2005/8/layout/lProcess2"/>
    <dgm:cxn modelId="{477FFF87-17AF-49B6-BCBD-224EB733889E}" type="presParOf" srcId="{594743BB-F02C-4457-95BF-9F27508330CE}" destId="{2EF6752C-2955-489D-B4E3-30C2735519A2}" srcOrd="5" destOrd="0" presId="urn:microsoft.com/office/officeart/2005/8/layout/lProcess2"/>
    <dgm:cxn modelId="{DA6B50D3-80BA-4158-9657-E3C5EBB72B91}" type="presParOf" srcId="{594743BB-F02C-4457-95BF-9F27508330CE}" destId="{6C611752-2D22-4AA7-A8AA-223E52AA480F}" srcOrd="6" destOrd="0" presId="urn:microsoft.com/office/officeart/2005/8/layout/lProcess2"/>
    <dgm:cxn modelId="{1F6B583F-A99F-41D2-8252-907BAD292902}" type="presParOf" srcId="{594743BB-F02C-4457-95BF-9F27508330CE}" destId="{A895961B-8E8F-4868-9BA7-E11F025F8E33}" srcOrd="7" destOrd="0" presId="urn:microsoft.com/office/officeart/2005/8/layout/lProcess2"/>
    <dgm:cxn modelId="{130B23F4-6FEF-4BD0-87FB-EBC95226499C}" type="presParOf" srcId="{594743BB-F02C-4457-95BF-9F27508330CE}" destId="{692A12A8-B762-4A46-B9F0-7603103CA662}" srcOrd="8" destOrd="0" presId="urn:microsoft.com/office/officeart/2005/8/layout/lProcess2"/>
    <dgm:cxn modelId="{0C42AAC6-5380-4673-959F-587BC9C927F5}" type="presParOf" srcId="{594743BB-F02C-4457-95BF-9F27508330CE}" destId="{061A7C70-0D94-4E0C-8FAA-6ADABB0754EA}" srcOrd="9" destOrd="0" presId="urn:microsoft.com/office/officeart/2005/8/layout/lProcess2"/>
    <dgm:cxn modelId="{DC9B214F-EE08-4D58-8BF5-487941F60C09}" type="presParOf" srcId="{594743BB-F02C-4457-95BF-9F27508330CE}" destId="{63F02497-48BF-4DE4-A9AB-3653055821B2}" srcOrd="10" destOrd="0" presId="urn:microsoft.com/office/officeart/2005/8/layout/lProcess2"/>
    <dgm:cxn modelId="{886587DF-9CDF-428C-8D40-2D00675E29E0}" type="presParOf" srcId="{594743BB-F02C-4457-95BF-9F27508330CE}" destId="{90F2DEFF-C7D2-4A81-9DA7-202BF7F28931}" srcOrd="11" destOrd="0" presId="urn:microsoft.com/office/officeart/2005/8/layout/lProcess2"/>
    <dgm:cxn modelId="{7F0133BE-FF25-46A5-8B87-6FE6EB14100C}" type="presParOf" srcId="{594743BB-F02C-4457-95BF-9F27508330CE}" destId="{0D45D8FC-E8B6-4D4D-BB79-9A689B28B72E}" srcOrd="12" destOrd="0" presId="urn:microsoft.com/office/officeart/2005/8/layout/lProcess2"/>
    <dgm:cxn modelId="{4663A480-29E3-4DBA-8689-F99BD04E9C19}" type="presParOf" srcId="{594743BB-F02C-4457-95BF-9F27508330CE}" destId="{4D11AEC8-2EB6-40AD-8B48-3347389F94AB}" srcOrd="13" destOrd="0" presId="urn:microsoft.com/office/officeart/2005/8/layout/lProcess2"/>
    <dgm:cxn modelId="{D745CE4A-0619-49E7-8619-A607B5DB9073}" type="presParOf" srcId="{594743BB-F02C-4457-95BF-9F27508330CE}" destId="{9DD2D907-904E-420D-B756-DE5C12FC0282}" srcOrd="14" destOrd="0" presId="urn:microsoft.com/office/officeart/2005/8/layout/lProcess2"/>
    <dgm:cxn modelId="{0BB2275B-4F2D-49DF-BBDA-33B9472251FF}" type="presParOf" srcId="{594743BB-F02C-4457-95BF-9F27508330CE}" destId="{7F718693-5CAD-423B-9DC8-D9AA63F75C2E}" srcOrd="15" destOrd="0" presId="urn:microsoft.com/office/officeart/2005/8/layout/lProcess2"/>
    <dgm:cxn modelId="{F4939C70-86C6-425F-B370-09B1301656CF}" type="presParOf" srcId="{594743BB-F02C-4457-95BF-9F27508330CE}" destId="{C03AB3C1-9C9B-46E6-A3E0-F06C846D0B92}" srcOrd="16" destOrd="0" presId="urn:microsoft.com/office/officeart/2005/8/layout/lProcess2"/>
    <dgm:cxn modelId="{980B356C-CF62-4748-AA14-2BC5A4A1E06A}" type="presParOf" srcId="{6D3A9425-4052-4432-9735-DAA2EC6AB85D}" destId="{DC3B5E50-12D8-4EE7-AE4B-A1B8D34333C4}" srcOrd="1" destOrd="0" presId="urn:microsoft.com/office/officeart/2005/8/layout/lProcess2"/>
    <dgm:cxn modelId="{F53D3B99-232C-429E-8703-6713908317CD}" type="presParOf" srcId="{6D3A9425-4052-4432-9735-DAA2EC6AB85D}" destId="{CA87FD94-5A76-40C6-AF6D-6ED05EFCA005}" srcOrd="2" destOrd="0" presId="urn:microsoft.com/office/officeart/2005/8/layout/lProcess2"/>
    <dgm:cxn modelId="{533888F2-5734-4128-936F-4ADB2712B334}" type="presParOf" srcId="{CA87FD94-5A76-40C6-AF6D-6ED05EFCA005}" destId="{2CB992EC-97A1-424D-9075-FAC8B0BEEECF}" srcOrd="0" destOrd="0" presId="urn:microsoft.com/office/officeart/2005/8/layout/lProcess2"/>
    <dgm:cxn modelId="{FA8C6EF5-7816-486D-A242-A1CA35748E10}" type="presParOf" srcId="{CA87FD94-5A76-40C6-AF6D-6ED05EFCA005}" destId="{34DF6C68-512D-4229-B282-1F7D1F42369D}" srcOrd="1" destOrd="0" presId="urn:microsoft.com/office/officeart/2005/8/layout/lProcess2"/>
    <dgm:cxn modelId="{77A2811E-29AE-4B95-9936-1897EEFBB8E2}" type="presParOf" srcId="{CA87FD94-5A76-40C6-AF6D-6ED05EFCA005}" destId="{6D409B12-F802-49F7-AB00-609274CBE7BB}" srcOrd="2" destOrd="0" presId="urn:microsoft.com/office/officeart/2005/8/layout/lProcess2"/>
    <dgm:cxn modelId="{9B4F525E-2FAC-4682-8D96-3B02DF9FCDA1}" type="presParOf" srcId="{6D409B12-F802-49F7-AB00-609274CBE7BB}" destId="{7DBD14AA-A9C7-45D1-91FF-EEDA057DDEB4}" srcOrd="0" destOrd="0" presId="urn:microsoft.com/office/officeart/2005/8/layout/lProcess2"/>
    <dgm:cxn modelId="{74940B68-7148-453E-AAAB-9D313404908D}" type="presParOf" srcId="{7DBD14AA-A9C7-45D1-91FF-EEDA057DDEB4}" destId="{81827137-1DE4-454F-A71F-5E0EA03CA2BF}" srcOrd="0" destOrd="0" presId="urn:microsoft.com/office/officeart/2005/8/layout/lProcess2"/>
    <dgm:cxn modelId="{1187912B-8AAA-4E55-9F32-8022A108215C}" type="presParOf" srcId="{7DBD14AA-A9C7-45D1-91FF-EEDA057DDEB4}" destId="{BE5B4BE7-7937-4047-8937-56522ABDBEDA}" srcOrd="1" destOrd="0" presId="urn:microsoft.com/office/officeart/2005/8/layout/lProcess2"/>
    <dgm:cxn modelId="{CC68A5CB-CB9B-4955-8F98-4BA8E87F9132}" type="presParOf" srcId="{7DBD14AA-A9C7-45D1-91FF-EEDA057DDEB4}" destId="{EA36D5FB-ABD6-485D-A139-4AD47BAC77CE}" srcOrd="2" destOrd="0" presId="urn:microsoft.com/office/officeart/2005/8/layout/lProcess2"/>
    <dgm:cxn modelId="{17433483-3886-4344-9C76-ED34EDC10FA6}" type="presParOf" srcId="{6D3A9425-4052-4432-9735-DAA2EC6AB85D}" destId="{66E575D3-160C-4A7E-9305-7A6C73E67050}" srcOrd="3" destOrd="0" presId="urn:microsoft.com/office/officeart/2005/8/layout/lProcess2"/>
    <dgm:cxn modelId="{83EB7E17-8CAC-4D6B-B138-3952039E8015}" type="presParOf" srcId="{6D3A9425-4052-4432-9735-DAA2EC6AB85D}" destId="{E2BA044C-D154-4F21-A393-E901B4364E6C}" srcOrd="4" destOrd="0" presId="urn:microsoft.com/office/officeart/2005/8/layout/lProcess2"/>
    <dgm:cxn modelId="{160E37C9-7A1D-41C9-9F60-30817F823DCF}" type="presParOf" srcId="{E2BA044C-D154-4F21-A393-E901B4364E6C}" destId="{A7C53A28-821C-46D4-A69E-22FBE66557CD}" srcOrd="0" destOrd="0" presId="urn:microsoft.com/office/officeart/2005/8/layout/lProcess2"/>
    <dgm:cxn modelId="{D0F5765B-57B0-44B1-8401-81F03EB0FEBF}" type="presParOf" srcId="{E2BA044C-D154-4F21-A393-E901B4364E6C}" destId="{AAC4DBD3-890E-4C05-9919-6A7F3B2D765F}" srcOrd="1" destOrd="0" presId="urn:microsoft.com/office/officeart/2005/8/layout/lProcess2"/>
    <dgm:cxn modelId="{9907CB34-91CC-4AEE-8CAA-DEA6BF82C409}" type="presParOf" srcId="{E2BA044C-D154-4F21-A393-E901B4364E6C}" destId="{DF19E34D-9F0D-4E25-B524-8B576DC804C3}" srcOrd="2" destOrd="0" presId="urn:microsoft.com/office/officeart/2005/8/layout/lProcess2"/>
    <dgm:cxn modelId="{CF4E51E4-01CA-4839-BDEC-C95365995429}" type="presParOf" srcId="{DF19E34D-9F0D-4E25-B524-8B576DC804C3}" destId="{8A370C23-E51B-42D9-AD28-55161F029F9D}" srcOrd="0" destOrd="0" presId="urn:microsoft.com/office/officeart/2005/8/layout/lProcess2"/>
    <dgm:cxn modelId="{F3501D5B-DBCD-40A1-9D29-F5C2D223E4BC}" type="presParOf" srcId="{8A370C23-E51B-42D9-AD28-55161F029F9D}" destId="{B26E7E14-5AC8-42C8-9452-FDAA3E6C0101}" srcOrd="0" destOrd="0" presId="urn:microsoft.com/office/officeart/2005/8/layout/lProcess2"/>
    <dgm:cxn modelId="{9739868D-25B4-4779-8336-61BEC5FDF230}" type="presParOf" srcId="{8A370C23-E51B-42D9-AD28-55161F029F9D}" destId="{65F2C643-AA48-4969-9242-36D1B579BDAC}" srcOrd="1" destOrd="0" presId="urn:microsoft.com/office/officeart/2005/8/layout/lProcess2"/>
    <dgm:cxn modelId="{EE70FCBD-90C3-4061-8B3C-4D6915B906C7}" type="presParOf" srcId="{8A370C23-E51B-42D9-AD28-55161F029F9D}" destId="{DD03E3C0-5C5B-456D-B153-11E905BBF1E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ECF19-273E-4BEF-966F-57660A1EA64B}">
      <dsp:nvSpPr>
        <dsp:cNvPr id="0" name=""/>
        <dsp:cNvSpPr/>
      </dsp:nvSpPr>
      <dsp:spPr bwMode="white">
        <a:xfrm>
          <a:off x="980" y="0"/>
          <a:ext cx="2582539" cy="2988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数组</a:t>
          </a:r>
          <a:endParaRPr lang="zh-CN" altLang="en-US" sz="3000" kern="1200" dirty="0"/>
        </a:p>
      </dsp:txBody>
      <dsp:txXfrm>
        <a:off x="980" y="0"/>
        <a:ext cx="2582539" cy="896522"/>
      </dsp:txXfrm>
    </dsp:sp>
    <dsp:sp modelId="{D53D0E83-CF47-49A0-AB27-DDDDC70F01DD}">
      <dsp:nvSpPr>
        <dsp:cNvPr id="0" name=""/>
        <dsp:cNvSpPr/>
      </dsp:nvSpPr>
      <dsp:spPr bwMode="white">
        <a:xfrm>
          <a:off x="259244" y="897398"/>
          <a:ext cx="2066010" cy="189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movie_</a:t>
          </a:r>
          <a:r>
            <a:rPr lang="en-US" altLang="zh-CN" sz="900" kern="1200" dirty="0" err="1"/>
            <a:t>name</a:t>
          </a:r>
          <a:endParaRPr lang="zh-CN" altLang="en-US" sz="900" kern="1200" dirty="0"/>
        </a:p>
      </dsp:txBody>
      <dsp:txXfrm>
        <a:off x="264800" y="902954"/>
        <a:ext cx="2054898" cy="178581"/>
      </dsp:txXfrm>
    </dsp:sp>
    <dsp:sp modelId="{A0450AF7-3AC6-4AB9-A623-F66A13FC3EE6}">
      <dsp:nvSpPr>
        <dsp:cNvPr id="0" name=""/>
        <dsp:cNvSpPr/>
      </dsp:nvSpPr>
      <dsp:spPr bwMode="white">
        <a:xfrm>
          <a:off x="259244" y="1116275"/>
          <a:ext cx="2066010" cy="189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movie_url</a:t>
          </a:r>
          <a:endParaRPr lang="zh-CN" altLang="en-US" sz="900" kern="1200" dirty="0"/>
        </a:p>
      </dsp:txBody>
      <dsp:txXfrm>
        <a:off x="264800" y="1121831"/>
        <a:ext cx="2054898" cy="178581"/>
      </dsp:txXfrm>
    </dsp:sp>
    <dsp:sp modelId="{20FBA197-36EC-4BB4-B0C7-8BF1E05F8988}">
      <dsp:nvSpPr>
        <dsp:cNvPr id="0" name=""/>
        <dsp:cNvSpPr/>
      </dsp:nvSpPr>
      <dsp:spPr bwMode="white">
        <a:xfrm>
          <a:off x="259244" y="1335153"/>
          <a:ext cx="2066010" cy="189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movie_star</a:t>
          </a:r>
          <a:endParaRPr lang="zh-CN" altLang="en-US" sz="900" kern="1200" dirty="0"/>
        </a:p>
      </dsp:txBody>
      <dsp:txXfrm>
        <a:off x="264800" y="1340709"/>
        <a:ext cx="2054898" cy="178581"/>
      </dsp:txXfrm>
    </dsp:sp>
    <dsp:sp modelId="{6C611752-2D22-4AA7-A8AA-223E52AA480F}">
      <dsp:nvSpPr>
        <dsp:cNvPr id="0" name=""/>
        <dsp:cNvSpPr/>
      </dsp:nvSpPr>
      <dsp:spPr bwMode="white">
        <a:xfrm>
          <a:off x="259244" y="1554031"/>
          <a:ext cx="2066010" cy="189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movie_star_people</a:t>
          </a:r>
          <a:endParaRPr lang="zh-CN" altLang="en-US" sz="900" kern="1200" dirty="0"/>
        </a:p>
      </dsp:txBody>
      <dsp:txXfrm>
        <a:off x="264800" y="1559587"/>
        <a:ext cx="2054898" cy="178581"/>
      </dsp:txXfrm>
    </dsp:sp>
    <dsp:sp modelId="{692A12A8-B762-4A46-B9F0-7603103CA662}">
      <dsp:nvSpPr>
        <dsp:cNvPr id="0" name=""/>
        <dsp:cNvSpPr/>
      </dsp:nvSpPr>
      <dsp:spPr bwMode="white">
        <a:xfrm>
          <a:off x="259244" y="1772908"/>
          <a:ext cx="2066010" cy="189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movie_director</a:t>
          </a:r>
          <a:endParaRPr lang="zh-CN" altLang="en-US" sz="900" kern="1200" dirty="0"/>
        </a:p>
      </dsp:txBody>
      <dsp:txXfrm>
        <a:off x="264800" y="1778464"/>
        <a:ext cx="2054898" cy="178581"/>
      </dsp:txXfrm>
    </dsp:sp>
    <dsp:sp modelId="{63F02497-48BF-4DE4-A9AB-3653055821B2}">
      <dsp:nvSpPr>
        <dsp:cNvPr id="0" name=""/>
        <dsp:cNvSpPr/>
      </dsp:nvSpPr>
      <dsp:spPr bwMode="white">
        <a:xfrm>
          <a:off x="259244" y="1991786"/>
          <a:ext cx="2066010" cy="189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movie_actor</a:t>
          </a:r>
          <a:endParaRPr lang="zh-CN" altLang="en-US" sz="900" kern="1200" dirty="0"/>
        </a:p>
      </dsp:txBody>
      <dsp:txXfrm>
        <a:off x="264800" y="1997342"/>
        <a:ext cx="2054898" cy="178581"/>
      </dsp:txXfrm>
    </dsp:sp>
    <dsp:sp modelId="{0D45D8FC-E8B6-4D4D-BB79-9A689B28B72E}">
      <dsp:nvSpPr>
        <dsp:cNvPr id="0" name=""/>
        <dsp:cNvSpPr/>
      </dsp:nvSpPr>
      <dsp:spPr bwMode="white">
        <a:xfrm>
          <a:off x="259244" y="2210663"/>
          <a:ext cx="2066010" cy="189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movie_year</a:t>
          </a:r>
          <a:endParaRPr lang="zh-CN" altLang="en-US" sz="900" kern="1200" dirty="0"/>
        </a:p>
      </dsp:txBody>
      <dsp:txXfrm>
        <a:off x="264800" y="2216219"/>
        <a:ext cx="2054898" cy="178581"/>
      </dsp:txXfrm>
    </dsp:sp>
    <dsp:sp modelId="{9DD2D907-904E-420D-B756-DE5C12FC0282}">
      <dsp:nvSpPr>
        <dsp:cNvPr id="0" name=""/>
        <dsp:cNvSpPr/>
      </dsp:nvSpPr>
      <dsp:spPr bwMode="white">
        <a:xfrm>
          <a:off x="259244" y="2429541"/>
          <a:ext cx="2066010" cy="189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movie_country</a:t>
          </a:r>
          <a:endParaRPr lang="zh-CN" altLang="en-US" sz="900" kern="1200" dirty="0"/>
        </a:p>
      </dsp:txBody>
      <dsp:txXfrm>
        <a:off x="264800" y="2435097"/>
        <a:ext cx="2054898" cy="178581"/>
      </dsp:txXfrm>
    </dsp:sp>
    <dsp:sp modelId="{C03AB3C1-9C9B-46E6-A3E0-F06C846D0B92}">
      <dsp:nvSpPr>
        <dsp:cNvPr id="0" name=""/>
        <dsp:cNvSpPr/>
      </dsp:nvSpPr>
      <dsp:spPr bwMode="white">
        <a:xfrm>
          <a:off x="259244" y="2648419"/>
          <a:ext cx="2066010" cy="189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movie_type</a:t>
          </a:r>
          <a:endParaRPr lang="zh-CN" altLang="en-US" sz="900" kern="1200" dirty="0"/>
        </a:p>
      </dsp:txBody>
      <dsp:txXfrm>
        <a:off x="264800" y="2653975"/>
        <a:ext cx="2054898" cy="178581"/>
      </dsp:txXfrm>
    </dsp:sp>
    <dsp:sp modelId="{2CB992EC-97A1-424D-9075-FAC8B0BEEECF}">
      <dsp:nvSpPr>
        <dsp:cNvPr id="0" name=""/>
        <dsp:cNvSpPr/>
      </dsp:nvSpPr>
      <dsp:spPr bwMode="white">
        <a:xfrm>
          <a:off x="2777208" y="0"/>
          <a:ext cx="2582513" cy="2988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获取电影信息</a:t>
          </a:r>
        </a:p>
      </dsp:txBody>
      <dsp:txXfrm>
        <a:off x="2777208" y="0"/>
        <a:ext cx="2582513" cy="896522"/>
      </dsp:txXfrm>
    </dsp:sp>
    <dsp:sp modelId="{81827137-1DE4-454F-A71F-5E0EA03CA2BF}">
      <dsp:nvSpPr>
        <dsp:cNvPr id="0" name=""/>
        <dsp:cNvSpPr/>
      </dsp:nvSpPr>
      <dsp:spPr bwMode="white">
        <a:xfrm>
          <a:off x="3035459" y="897398"/>
          <a:ext cx="2066010" cy="90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名：</a:t>
          </a:r>
          <a:r>
            <a:rPr lang="en-US" altLang="zh-CN" sz="1900" kern="1200" dirty="0" err="1"/>
            <a:t>get_move_info</a:t>
          </a:r>
          <a:endParaRPr lang="zh-CN" altLang="en-US" sz="1900" kern="1200" dirty="0"/>
        </a:p>
      </dsp:txBody>
      <dsp:txXfrm>
        <a:off x="3061850" y="923789"/>
        <a:ext cx="2013228" cy="848264"/>
      </dsp:txXfrm>
    </dsp:sp>
    <dsp:sp modelId="{EA36D5FB-ABD6-485D-A139-4AD47BAC77CE}">
      <dsp:nvSpPr>
        <dsp:cNvPr id="0" name=""/>
        <dsp:cNvSpPr/>
      </dsp:nvSpPr>
      <dsp:spPr bwMode="white">
        <a:xfrm>
          <a:off x="3035459" y="1937066"/>
          <a:ext cx="2066010" cy="90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参数：</a:t>
          </a:r>
          <a:r>
            <a:rPr lang="en-US" altLang="zh-CN" sz="1900" kern="1200" dirty="0"/>
            <a:t>(</a:t>
          </a:r>
          <a:r>
            <a:rPr lang="en-US" altLang="zh-CN" sz="1900" kern="1200" dirty="0" err="1"/>
            <a:t>url</a:t>
          </a:r>
          <a:r>
            <a:rPr lang="en-US" altLang="zh-CN" sz="1900" kern="1200" dirty="0"/>
            <a:t>, </a:t>
          </a:r>
          <a:r>
            <a:rPr lang="en-US" altLang="zh-CN" sz="1900" kern="1200" dirty="0" err="1"/>
            <a:t>hearders</a:t>
          </a:r>
          <a:r>
            <a:rPr lang="en-US" altLang="zh-CN" sz="1900" kern="1200" dirty="0"/>
            <a:t>)</a:t>
          </a:r>
          <a:endParaRPr lang="zh-CN" altLang="en-US" sz="1900" kern="1200" dirty="0"/>
        </a:p>
      </dsp:txBody>
      <dsp:txXfrm>
        <a:off x="3061850" y="1963457"/>
        <a:ext cx="2013228" cy="848264"/>
      </dsp:txXfrm>
    </dsp:sp>
    <dsp:sp modelId="{A7C53A28-821C-46D4-A69E-22FBE66557CD}">
      <dsp:nvSpPr>
        <dsp:cNvPr id="0" name=""/>
        <dsp:cNvSpPr/>
      </dsp:nvSpPr>
      <dsp:spPr bwMode="white">
        <a:xfrm>
          <a:off x="5553410" y="0"/>
          <a:ext cx="2582513" cy="2988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保存电影信息</a:t>
          </a:r>
        </a:p>
      </dsp:txBody>
      <dsp:txXfrm>
        <a:off x="5553410" y="0"/>
        <a:ext cx="2582513" cy="896522"/>
      </dsp:txXfrm>
    </dsp:sp>
    <dsp:sp modelId="{B26E7E14-5AC8-42C8-9452-FDAA3E6C0101}">
      <dsp:nvSpPr>
        <dsp:cNvPr id="0" name=""/>
        <dsp:cNvSpPr/>
      </dsp:nvSpPr>
      <dsp:spPr bwMode="white">
        <a:xfrm>
          <a:off x="5811661" y="897398"/>
          <a:ext cx="2066010" cy="90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名：</a:t>
          </a:r>
          <a:r>
            <a:rPr lang="en-US" altLang="zh-CN" sz="1900" kern="1200" dirty="0" err="1"/>
            <a:t>save_to_csv</a:t>
          </a:r>
          <a:endParaRPr lang="zh-CN" altLang="en-US" sz="1900" kern="1200" dirty="0"/>
        </a:p>
      </dsp:txBody>
      <dsp:txXfrm>
        <a:off x="5838052" y="923789"/>
        <a:ext cx="2013228" cy="848264"/>
      </dsp:txXfrm>
    </dsp:sp>
    <dsp:sp modelId="{DD03E3C0-5C5B-456D-B153-11E905BBF1E2}">
      <dsp:nvSpPr>
        <dsp:cNvPr id="0" name=""/>
        <dsp:cNvSpPr/>
      </dsp:nvSpPr>
      <dsp:spPr bwMode="white">
        <a:xfrm>
          <a:off x="5811661" y="1937066"/>
          <a:ext cx="2066010" cy="90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参数（</a:t>
          </a:r>
          <a:r>
            <a:rPr lang="en-US" altLang="zh-CN" sz="1900" kern="1200" dirty="0" err="1"/>
            <a:t>csv_name</a:t>
          </a:r>
          <a:r>
            <a:rPr lang="zh-CN" altLang="en-US" sz="1900" kern="1200" dirty="0"/>
            <a:t>）</a:t>
          </a:r>
        </a:p>
      </dsp:txBody>
      <dsp:txXfrm>
        <a:off x="5838052" y="1963457"/>
        <a:ext cx="2013228" cy="848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FF0E9-45DA-4742-B47D-06E7E51CB7A9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BDCDC-9A34-461B-A37E-3F4767F37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 板网，幻灯片演示模 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 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35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 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 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ww.51pptmoban.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8504684" y="4979569"/>
            <a:ext cx="629816" cy="12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" dirty="0"/>
              <a:t>51PPT模板网，幻灯片演示模板及素材免费下载！</a:t>
            </a:r>
          </a:p>
          <a:p>
            <a:r>
              <a:rPr lang="zh-CN" altLang="en-US" sz="100" dirty="0"/>
              <a:t>51PPT模板网 唯一访问网址：www.51pptmoban.com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>
              <a:alphaModFix amt="5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22859" y="0"/>
              <a:ext cx="7221141" cy="51435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7092280" cy="51435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任意多边形: 形状 5"/>
          <p:cNvSpPr/>
          <p:nvPr userDrawn="1"/>
        </p:nvSpPr>
        <p:spPr>
          <a:xfrm>
            <a:off x="1" y="0"/>
            <a:ext cx="972867" cy="809809"/>
          </a:xfrm>
          <a:custGeom>
            <a:avLst/>
            <a:gdLst>
              <a:gd name="connsiteX0" fmla="*/ 150450 w 972867"/>
              <a:gd name="connsiteY0" fmla="*/ 0 h 809809"/>
              <a:gd name="connsiteX1" fmla="*/ 633659 w 972867"/>
              <a:gd name="connsiteY1" fmla="*/ 0 h 809809"/>
              <a:gd name="connsiteX2" fmla="*/ 789729 w 972867"/>
              <a:gd name="connsiteY2" fmla="*/ 107362 h 809809"/>
              <a:gd name="connsiteX3" fmla="*/ 957299 w 972867"/>
              <a:gd name="connsiteY3" fmla="*/ 233417 h 809809"/>
              <a:gd name="connsiteX4" fmla="*/ 972867 w 972867"/>
              <a:gd name="connsiteY4" fmla="*/ 271472 h 809809"/>
              <a:gd name="connsiteX5" fmla="*/ 910595 w 972867"/>
              <a:gd name="connsiteY5" fmla="*/ 466935 h 809809"/>
              <a:gd name="connsiteX6" fmla="*/ 886379 w 972867"/>
              <a:gd name="connsiteY6" fmla="*/ 543043 h 809809"/>
              <a:gd name="connsiteX7" fmla="*/ 806810 w 972867"/>
              <a:gd name="connsiteY7" fmla="*/ 799047 h 809809"/>
              <a:gd name="connsiteX8" fmla="*/ 787782 w 972867"/>
              <a:gd name="connsiteY8" fmla="*/ 809425 h 809809"/>
              <a:gd name="connsiteX9" fmla="*/ 619997 w 972867"/>
              <a:gd name="connsiteY9" fmla="*/ 738505 h 809809"/>
              <a:gd name="connsiteX10" fmla="*/ 597510 w 972867"/>
              <a:gd name="connsiteY10" fmla="*/ 703910 h 809809"/>
              <a:gd name="connsiteX11" fmla="*/ 637294 w 972867"/>
              <a:gd name="connsiteY11" fmla="*/ 496340 h 809809"/>
              <a:gd name="connsiteX12" fmla="*/ 633835 w 972867"/>
              <a:gd name="connsiteY12" fmla="*/ 494610 h 809809"/>
              <a:gd name="connsiteX13" fmla="*/ 476427 w 972867"/>
              <a:gd name="connsiteY13" fmla="*/ 553422 h 809809"/>
              <a:gd name="connsiteX14" fmla="*/ 231018 w 972867"/>
              <a:gd name="connsiteY14" fmla="*/ 669099 h 809809"/>
              <a:gd name="connsiteX15" fmla="*/ 490 w 972867"/>
              <a:gd name="connsiteY15" fmla="*/ 806518 h 809809"/>
              <a:gd name="connsiteX16" fmla="*/ 0 w 972867"/>
              <a:gd name="connsiteY16" fmla="*/ 801661 h 809809"/>
              <a:gd name="connsiteX17" fmla="*/ 0 w 972867"/>
              <a:gd name="connsiteY17" fmla="*/ 436283 h 809809"/>
              <a:gd name="connsiteX18" fmla="*/ 137314 w 972867"/>
              <a:gd name="connsiteY18" fmla="*/ 361582 h 809809"/>
              <a:gd name="connsiteX19" fmla="*/ 474697 w 972867"/>
              <a:gd name="connsiteY19" fmla="*/ 216120 h 809809"/>
              <a:gd name="connsiteX20" fmla="*/ 474697 w 972867"/>
              <a:gd name="connsiteY20" fmla="*/ 210930 h 809809"/>
              <a:gd name="connsiteX21" fmla="*/ 350155 w 972867"/>
              <a:gd name="connsiteY21" fmla="*/ 141740 h 809809"/>
              <a:gd name="connsiteX22" fmla="*/ 161612 w 972867"/>
              <a:gd name="connsiteY22" fmla="*/ 25847 h 809809"/>
              <a:gd name="connsiteX23" fmla="*/ 151882 w 972867"/>
              <a:gd name="connsiteY23" fmla="*/ 5090 h 80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2867" h="809809">
                <a:moveTo>
                  <a:pt x="150450" y="0"/>
                </a:moveTo>
                <a:lnTo>
                  <a:pt x="633659" y="0"/>
                </a:lnTo>
                <a:lnTo>
                  <a:pt x="789729" y="107362"/>
                </a:lnTo>
                <a:cubicBezTo>
                  <a:pt x="846162" y="146930"/>
                  <a:pt x="902812" y="188444"/>
                  <a:pt x="957299" y="233417"/>
                </a:cubicBezTo>
                <a:cubicBezTo>
                  <a:pt x="969407" y="242066"/>
                  <a:pt x="972867" y="261093"/>
                  <a:pt x="972867" y="271472"/>
                </a:cubicBezTo>
                <a:cubicBezTo>
                  <a:pt x="972867" y="288770"/>
                  <a:pt x="919244" y="442718"/>
                  <a:pt x="910595" y="466935"/>
                </a:cubicBezTo>
                <a:cubicBezTo>
                  <a:pt x="903677" y="489421"/>
                  <a:pt x="895027" y="517097"/>
                  <a:pt x="886379" y="543043"/>
                </a:cubicBezTo>
                <a:cubicBezTo>
                  <a:pt x="860432" y="627801"/>
                  <a:pt x="839675" y="716018"/>
                  <a:pt x="806810" y="799047"/>
                </a:cubicBezTo>
                <a:cubicBezTo>
                  <a:pt x="801621" y="812885"/>
                  <a:pt x="796432" y="809425"/>
                  <a:pt x="787782" y="809425"/>
                </a:cubicBezTo>
                <a:cubicBezTo>
                  <a:pt x="770485" y="809425"/>
                  <a:pt x="640754" y="747155"/>
                  <a:pt x="619997" y="738505"/>
                </a:cubicBezTo>
                <a:cubicBezTo>
                  <a:pt x="606159" y="733316"/>
                  <a:pt x="595780" y="712560"/>
                  <a:pt x="597510" y="703910"/>
                </a:cubicBezTo>
                <a:lnTo>
                  <a:pt x="637294" y="496340"/>
                </a:lnTo>
                <a:cubicBezTo>
                  <a:pt x="637294" y="496340"/>
                  <a:pt x="637294" y="494610"/>
                  <a:pt x="633835" y="494610"/>
                </a:cubicBezTo>
                <a:cubicBezTo>
                  <a:pt x="628645" y="494610"/>
                  <a:pt x="526590" y="532665"/>
                  <a:pt x="476427" y="553422"/>
                </a:cubicBezTo>
                <a:cubicBezTo>
                  <a:pt x="395993" y="586287"/>
                  <a:pt x="313398" y="625207"/>
                  <a:pt x="231018" y="669099"/>
                </a:cubicBezTo>
                <a:lnTo>
                  <a:pt x="490" y="806518"/>
                </a:lnTo>
                <a:lnTo>
                  <a:pt x="0" y="801661"/>
                </a:lnTo>
                <a:lnTo>
                  <a:pt x="0" y="436283"/>
                </a:lnTo>
                <a:lnTo>
                  <a:pt x="137314" y="361582"/>
                </a:lnTo>
                <a:cubicBezTo>
                  <a:pt x="250478" y="304554"/>
                  <a:pt x="363560" y="256337"/>
                  <a:pt x="474697" y="216120"/>
                </a:cubicBezTo>
                <a:lnTo>
                  <a:pt x="474697" y="210930"/>
                </a:lnTo>
                <a:cubicBezTo>
                  <a:pt x="433182" y="188443"/>
                  <a:pt x="389939" y="165957"/>
                  <a:pt x="350155" y="141740"/>
                </a:cubicBezTo>
                <a:cubicBezTo>
                  <a:pt x="286154" y="103686"/>
                  <a:pt x="194477" y="74280"/>
                  <a:pt x="161612" y="25847"/>
                </a:cubicBezTo>
                <a:cubicBezTo>
                  <a:pt x="158152" y="20658"/>
                  <a:pt x="154693" y="12874"/>
                  <a:pt x="151882" y="5090"/>
                </a:cubicBez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100000">
                <a:srgbClr val="03ADEB"/>
              </a:gs>
            </a:gsLst>
            <a:lin ang="5400000" scaled="1"/>
            <a:tileRect/>
          </a:gradFill>
          <a:ln w="5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4977313"/>
            <a:ext cx="9144000" cy="166187"/>
          </a:xfrm>
          <a:custGeom>
            <a:avLst/>
            <a:gdLst>
              <a:gd name="connsiteX0" fmla="*/ 0 w 9144000"/>
              <a:gd name="connsiteY0" fmla="*/ 0 h 166187"/>
              <a:gd name="connsiteX1" fmla="*/ 9144000 w 9144000"/>
              <a:gd name="connsiteY1" fmla="*/ 0 h 166187"/>
              <a:gd name="connsiteX2" fmla="*/ 9144000 w 9144000"/>
              <a:gd name="connsiteY2" fmla="*/ 166187 h 166187"/>
              <a:gd name="connsiteX3" fmla="*/ 0 w 9144000"/>
              <a:gd name="connsiteY3" fmla="*/ 166187 h 16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166187">
                <a:moveTo>
                  <a:pt x="0" y="0"/>
                </a:moveTo>
                <a:lnTo>
                  <a:pt x="9144000" y="0"/>
                </a:lnTo>
                <a:lnTo>
                  <a:pt x="9144000" y="166187"/>
                </a:lnTo>
                <a:lnTo>
                  <a:pt x="0" y="166187"/>
                </a:ln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98000">
                <a:srgbClr val="03ADEB">
                  <a:alpha val="0"/>
                </a:srgbClr>
              </a:gs>
            </a:gsLst>
            <a:lin ang="10800000" scaled="1"/>
            <a:tileRect/>
          </a:gradFill>
          <a:ln w="57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456300"/>
            <a:ext cx="8226900" cy="529200"/>
          </a:xfrm>
        </p:spPr>
        <p:txBody>
          <a:bodyPr wrap="square">
            <a:norm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4735800"/>
            <a:ext cx="2025000" cy="237600"/>
          </a:xfrm>
        </p:spPr>
        <p:txBody>
          <a:bodyPr wrap="square">
            <a:normAutofit/>
          </a:bodyPr>
          <a:lstStyle/>
          <a:p>
            <a:fld id="{760FBDFE-C587-4B4C-A407-44438C67B59E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4735800"/>
            <a:ext cx="2025000" cy="237600"/>
          </a:xfrm>
        </p:spPr>
        <p:txBody>
          <a:bodyPr wrap="square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7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image" Target="../media/image17.svg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image" Target="../media/image18.png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image" Target="../media/image20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image" Target="../media/image19.svg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image" Target="../media/image19.png"/><Relationship Id="rId30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51PPT模板网，幻灯片演示模板及素材免费下载！&#10;51PPT模板网 唯一访问网址：www.51pptmoban.com"/>
          <p:cNvPicPr>
            <a:picLocks noChangeAspect="1"/>
          </p:cNvPicPr>
          <p:nvPr/>
        </p:nvPicPr>
        <p:blipFill>
          <a:blip r:embed="rId3" cstate="screen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2859" y="0"/>
            <a:ext cx="7221141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4569271" cy="514350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0"/>
                </a:srgbClr>
              </a:gs>
              <a:gs pos="56000">
                <a:srgbClr val="00206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 4"/>
          <p:cNvSpPr/>
          <p:nvPr/>
        </p:nvSpPr>
        <p:spPr>
          <a:xfrm>
            <a:off x="-218538" y="-448662"/>
            <a:ext cx="6085274" cy="6429495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gradFill flip="none" rotWithShape="1">
            <a:gsLst>
              <a:gs pos="78000">
                <a:srgbClr val="0070C0">
                  <a:alpha val="0"/>
                </a:srgbClr>
              </a:gs>
              <a:gs pos="24000">
                <a:srgbClr val="03ADEB"/>
              </a:gs>
            </a:gsLst>
            <a:lin ang="5400000" scaled="1"/>
            <a:tileRect/>
          </a:gradFill>
          <a:ln w="57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884271" y="2147253"/>
            <a:ext cx="4032448" cy="288032"/>
          </a:xfrm>
          <a:prstGeom prst="parallelogram">
            <a:avLst>
              <a:gd name="adj" fmla="val 38228"/>
            </a:avLst>
          </a:prstGeom>
          <a:gradFill flip="none" rotWithShape="1">
            <a:gsLst>
              <a:gs pos="78000">
                <a:srgbClr val="0070C0">
                  <a:alpha val="0"/>
                </a:srgbClr>
              </a:gs>
              <a:gs pos="24000">
                <a:srgbClr val="03ADEB">
                  <a:alpha val="28000"/>
                </a:srgbClr>
              </a:gs>
            </a:gsLst>
            <a:lin ang="10800000" scaled="1"/>
            <a:tileRect/>
          </a:gradFill>
          <a:ln w="57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38073" y="2208844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爬取数据  </a:t>
            </a:r>
            <a:r>
              <a:rPr lang="en-US" altLang="zh-CN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/  </a:t>
            </a:r>
            <a:r>
              <a:rPr lang="zh-CN" altLang="en-US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生成图表  </a:t>
            </a:r>
            <a:r>
              <a:rPr lang="en-US" altLang="zh-CN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/  </a:t>
            </a:r>
            <a:r>
              <a:rPr lang="zh-CN" altLang="en-US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数据分析</a:t>
            </a:r>
          </a:p>
        </p:txBody>
      </p:sp>
      <p:sp>
        <p:nvSpPr>
          <p:cNvPr id="12" name="图形 4" descr="51PPT模板网，幻灯片演示模板及素材免费下载！&#10;51PPT模板网 唯一访问网址：www.51pptmoban.com"/>
          <p:cNvSpPr/>
          <p:nvPr/>
        </p:nvSpPr>
        <p:spPr>
          <a:xfrm>
            <a:off x="-173793" y="-460990"/>
            <a:ext cx="6085274" cy="6429495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noFill/>
          <a:ln w="5756" cap="flat">
            <a:gradFill>
              <a:gsLst>
                <a:gs pos="0">
                  <a:schemeClr val="bg1"/>
                </a:gs>
                <a:gs pos="57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3907380" y="2202203"/>
            <a:ext cx="4032448" cy="288032"/>
          </a:xfrm>
          <a:prstGeom prst="parallelogram">
            <a:avLst>
              <a:gd name="adj" fmla="val 38228"/>
            </a:avLst>
          </a:prstGeom>
          <a:noFill/>
          <a:ln w="5756" cap="flat">
            <a:gradFill flip="none" rotWithShape="1">
              <a:gsLst>
                <a:gs pos="0">
                  <a:srgbClr val="03ADEB"/>
                </a:gs>
                <a:gs pos="79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872865" y="3442335"/>
            <a:ext cx="4325620" cy="410210"/>
            <a:chOff x="3039951" y="3633770"/>
            <a:chExt cx="3654423" cy="410213"/>
          </a:xfrm>
        </p:grpSpPr>
        <p:grpSp>
          <p:nvGrpSpPr>
            <p:cNvPr id="16" name="图形 27" descr="用户 纯色填充"/>
            <p:cNvGrpSpPr/>
            <p:nvPr/>
          </p:nvGrpSpPr>
          <p:grpSpPr>
            <a:xfrm>
              <a:off x="3039951" y="3633770"/>
              <a:ext cx="177907" cy="215700"/>
              <a:chOff x="3296463" y="5061412"/>
              <a:chExt cx="246958" cy="299417"/>
            </a:xfrm>
            <a:gradFill>
              <a:gsLst>
                <a:gs pos="100000">
                  <a:srgbClr val="0070C0"/>
                </a:gs>
                <a:gs pos="24000">
                  <a:srgbClr val="03ADEB"/>
                </a:gs>
              </a:gsLst>
              <a:lin ang="5400000" scaled="1"/>
            </a:gradFill>
          </p:grpSpPr>
          <p:sp>
            <p:nvSpPr>
              <p:cNvPr id="21" name="任意多边形: 形状 20"/>
              <p:cNvSpPr/>
              <p:nvPr/>
            </p:nvSpPr>
            <p:spPr>
              <a:xfrm>
                <a:off x="3358202" y="5061412"/>
                <a:ext cx="123480" cy="125294"/>
              </a:xfrm>
              <a:custGeom>
                <a:avLst/>
                <a:gdLst>
                  <a:gd name="connsiteX0" fmla="*/ 123479 w 123479"/>
                  <a:gd name="connsiteY0" fmla="*/ 62647 h 125294"/>
                  <a:gd name="connsiteX1" fmla="*/ 61740 w 123479"/>
                  <a:gd name="connsiteY1" fmla="*/ 125294 h 125294"/>
                  <a:gd name="connsiteX2" fmla="*/ 0 w 123479"/>
                  <a:gd name="connsiteY2" fmla="*/ 62647 h 125294"/>
                  <a:gd name="connsiteX3" fmla="*/ 61740 w 123479"/>
                  <a:gd name="connsiteY3" fmla="*/ 0 h 125294"/>
                  <a:gd name="connsiteX4" fmla="*/ 123479 w 123479"/>
                  <a:gd name="connsiteY4" fmla="*/ 62647 h 12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479" h="125294">
                    <a:moveTo>
                      <a:pt x="123479" y="62647"/>
                    </a:moveTo>
                    <a:cubicBezTo>
                      <a:pt x="123479" y="97246"/>
                      <a:pt x="95838" y="125294"/>
                      <a:pt x="61740" y="125294"/>
                    </a:cubicBezTo>
                    <a:cubicBezTo>
                      <a:pt x="27642" y="125294"/>
                      <a:pt x="0" y="97246"/>
                      <a:pt x="0" y="62647"/>
                    </a:cubicBezTo>
                    <a:cubicBezTo>
                      <a:pt x="0" y="28048"/>
                      <a:pt x="27642" y="0"/>
                      <a:pt x="61740" y="0"/>
                    </a:cubicBezTo>
                    <a:cubicBezTo>
                      <a:pt x="95838" y="0"/>
                      <a:pt x="123479" y="28048"/>
                      <a:pt x="123479" y="62647"/>
                    </a:cubicBezTo>
                    <a:close/>
                  </a:path>
                </a:pathLst>
              </a:custGeom>
              <a:grpFill/>
              <a:ln w="575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3296463" y="5235535"/>
                <a:ext cx="246958" cy="125294"/>
              </a:xfrm>
              <a:custGeom>
                <a:avLst/>
                <a:gdLst>
                  <a:gd name="connsiteX0" fmla="*/ 246959 w 246958"/>
                  <a:gd name="connsiteY0" fmla="*/ 125294 h 125294"/>
                  <a:gd name="connsiteX1" fmla="*/ 246959 w 246958"/>
                  <a:gd name="connsiteY1" fmla="*/ 62647 h 125294"/>
                  <a:gd name="connsiteX2" fmla="*/ 234611 w 246958"/>
                  <a:gd name="connsiteY2" fmla="*/ 37588 h 125294"/>
                  <a:gd name="connsiteX3" fmla="*/ 174415 w 246958"/>
                  <a:gd name="connsiteY3" fmla="*/ 7831 h 125294"/>
                  <a:gd name="connsiteX4" fmla="*/ 123479 w 246958"/>
                  <a:gd name="connsiteY4" fmla="*/ 0 h 125294"/>
                  <a:gd name="connsiteX5" fmla="*/ 72544 w 246958"/>
                  <a:gd name="connsiteY5" fmla="*/ 7831 h 125294"/>
                  <a:gd name="connsiteX6" fmla="*/ 12348 w 246958"/>
                  <a:gd name="connsiteY6" fmla="*/ 37588 h 125294"/>
                  <a:gd name="connsiteX7" fmla="*/ 0 w 246958"/>
                  <a:gd name="connsiteY7" fmla="*/ 62647 h 125294"/>
                  <a:gd name="connsiteX8" fmla="*/ 0 w 246958"/>
                  <a:gd name="connsiteY8" fmla="*/ 125294 h 125294"/>
                  <a:gd name="connsiteX9" fmla="*/ 246959 w 246958"/>
                  <a:gd name="connsiteY9" fmla="*/ 125294 h 12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958" h="125294">
                    <a:moveTo>
                      <a:pt x="246959" y="125294"/>
                    </a:moveTo>
                    <a:lnTo>
                      <a:pt x="246959" y="62647"/>
                    </a:lnTo>
                    <a:cubicBezTo>
                      <a:pt x="246959" y="53250"/>
                      <a:pt x="242328" y="43853"/>
                      <a:pt x="234611" y="37588"/>
                    </a:cubicBezTo>
                    <a:cubicBezTo>
                      <a:pt x="217632" y="23493"/>
                      <a:pt x="196023" y="14096"/>
                      <a:pt x="174415" y="7831"/>
                    </a:cubicBezTo>
                    <a:cubicBezTo>
                      <a:pt x="158980" y="3132"/>
                      <a:pt x="142001" y="0"/>
                      <a:pt x="123479" y="0"/>
                    </a:cubicBezTo>
                    <a:cubicBezTo>
                      <a:pt x="106501" y="0"/>
                      <a:pt x="89523" y="3132"/>
                      <a:pt x="72544" y="7831"/>
                    </a:cubicBezTo>
                    <a:cubicBezTo>
                      <a:pt x="50935" y="14096"/>
                      <a:pt x="29326" y="25059"/>
                      <a:pt x="12348" y="37588"/>
                    </a:cubicBezTo>
                    <a:cubicBezTo>
                      <a:pt x="4630" y="43853"/>
                      <a:pt x="0" y="53250"/>
                      <a:pt x="0" y="62647"/>
                    </a:cubicBezTo>
                    <a:lnTo>
                      <a:pt x="0" y="125294"/>
                    </a:lnTo>
                    <a:lnTo>
                      <a:pt x="246959" y="125294"/>
                    </a:lnTo>
                    <a:close/>
                  </a:path>
                </a:pathLst>
              </a:custGeom>
              <a:grpFill/>
              <a:ln w="575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235208" y="3654090"/>
              <a:ext cx="2319417" cy="3898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defRPr sz="1050" b="1">
                  <a:gradFill flip="none" rotWithShape="1">
                    <a:gsLst>
                      <a:gs pos="100000">
                        <a:schemeClr val="bg1"/>
                      </a:gs>
                      <a:gs pos="0">
                        <a:srgbClr val="03ADEB"/>
                      </a:gs>
                    </a:gsLst>
                    <a:lin ang="16200000" scaled="1"/>
                    <a:tileRect/>
                  </a:gradFill>
                </a:defRPr>
              </a:lvl1pPr>
            </a:lstStyle>
            <a:p>
              <a:r>
                <a:rPr lang="zh-CN" altLang="en-US" sz="800" dirty="0">
                  <a:latin typeface="+mn-ea"/>
                  <a:sym typeface="HarmonyOS Sans SC Light" panose="00000400000000000000" pitchFamily="2" charset="-122"/>
                </a:rPr>
                <a:t>汇报人：肖秋宇</a:t>
              </a:r>
              <a:r>
                <a:rPr lang="en-US" altLang="zh-CN" sz="800" dirty="0">
                  <a:latin typeface="+mn-ea"/>
                  <a:sym typeface="HarmonyOS Sans SC Light" panose="00000400000000000000" pitchFamily="2" charset="-122"/>
                </a:rPr>
                <a:t> </a:t>
              </a:r>
              <a:r>
                <a:rPr lang="zh-CN" altLang="en-US" sz="800" dirty="0">
                  <a:latin typeface="+mn-ea"/>
                  <a:sym typeface="HarmonyOS Sans SC Light" panose="00000400000000000000" pitchFamily="2" charset="-122"/>
                </a:rPr>
                <a:t>小组成员：肖秋宇</a:t>
              </a:r>
              <a:r>
                <a:rPr lang="en-US" altLang="zh-CN" sz="800" dirty="0">
                  <a:latin typeface="+mn-ea"/>
                  <a:sym typeface="HarmonyOS Sans SC Light" panose="00000400000000000000" pitchFamily="2" charset="-122"/>
                </a:rPr>
                <a:t> </a:t>
              </a:r>
              <a:r>
                <a:rPr lang="zh-CN" altLang="en-US" sz="800" dirty="0">
                  <a:latin typeface="+mn-ea"/>
                  <a:sym typeface="HarmonyOS Sans SC Light" panose="00000400000000000000" pitchFamily="2" charset="-122"/>
                </a:rPr>
                <a:t>陈思静</a:t>
              </a:r>
              <a:r>
                <a:rPr lang="en-US" altLang="zh-CN" sz="800" dirty="0">
                  <a:latin typeface="+mn-ea"/>
                  <a:sym typeface="HarmonyOS Sans SC Light" panose="00000400000000000000" pitchFamily="2" charset="-122"/>
                </a:rPr>
                <a:t> </a:t>
              </a:r>
              <a:r>
                <a:rPr lang="zh-CN" altLang="en-US" sz="800" dirty="0">
                  <a:latin typeface="+mn-ea"/>
                  <a:sym typeface="HarmonyOS Sans SC Light" panose="00000400000000000000" pitchFamily="2" charset="-122"/>
                </a:rPr>
                <a:t>梁慧垚</a:t>
              </a:r>
              <a:r>
                <a:rPr lang="en-US" altLang="zh-CN" sz="800" dirty="0">
                  <a:latin typeface="+mn-ea"/>
                  <a:sym typeface="HarmonyOS Sans SC Light" panose="00000400000000000000" pitchFamily="2" charset="-122"/>
                </a:rPr>
                <a:t>     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644086" y="3654226"/>
              <a:ext cx="1050288" cy="21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gradFill flip="none" rotWithShape="1">
                    <a:gsLst>
                      <a:gs pos="100000">
                        <a:schemeClr val="bg1"/>
                      </a:gs>
                      <a:gs pos="0">
                        <a:srgbClr val="03ADEB"/>
                      </a:gs>
                    </a:gsLst>
                    <a:lin ang="16200000" scaled="1"/>
                    <a:tileRect/>
                  </a:gradFill>
                </a:defRPr>
              </a:lvl1pPr>
            </a:lstStyle>
            <a:p>
              <a:r>
                <a:rPr lang="zh-CN" altLang="en-US" sz="800" dirty="0">
                  <a:latin typeface="+mn-ea"/>
                  <a:sym typeface="HarmonyOS Sans SC Light" panose="00000400000000000000" pitchFamily="2" charset="-122"/>
                </a:rPr>
                <a:t>时间：</a:t>
              </a:r>
              <a:r>
                <a:rPr lang="en-US" altLang="zh-CN" sz="800" dirty="0">
                  <a:latin typeface="+mn-ea"/>
                  <a:sym typeface="HarmonyOS Sans SC Light" panose="00000400000000000000" pitchFamily="2" charset="-122"/>
                </a:rPr>
                <a:t>2024.01.12</a:t>
              </a:r>
              <a:endParaRPr lang="zh-CN" altLang="en-US" sz="800" dirty="0">
                <a:latin typeface="+mn-ea"/>
                <a:sym typeface="HarmonyOS Sans SC Light" panose="00000400000000000000" pitchFamily="2" charset="-122"/>
              </a:endParaRPr>
            </a:p>
          </p:txBody>
        </p:sp>
        <p:sp>
          <p:nvSpPr>
            <p:cNvPr id="20" name="iconfont-10008-4919026"/>
            <p:cNvSpPr/>
            <p:nvPr/>
          </p:nvSpPr>
          <p:spPr>
            <a:xfrm>
              <a:off x="5451896" y="3653999"/>
              <a:ext cx="192297" cy="192298"/>
            </a:xfrm>
            <a:custGeom>
              <a:avLst/>
              <a:gdLst>
                <a:gd name="connsiteX0" fmla="*/ 304765 w 609586"/>
                <a:gd name="connsiteY0" fmla="*/ 121917 h 609586"/>
                <a:gd name="connsiteX1" fmla="*/ 335240 w 609586"/>
                <a:gd name="connsiteY1" fmla="*/ 152400 h 609586"/>
                <a:gd name="connsiteX2" fmla="*/ 335240 w 609586"/>
                <a:gd name="connsiteY2" fmla="*/ 280427 h 609586"/>
                <a:gd name="connsiteX3" fmla="*/ 432762 w 609586"/>
                <a:gd name="connsiteY3" fmla="*/ 304814 h 609586"/>
                <a:gd name="connsiteX4" fmla="*/ 454095 w 609586"/>
                <a:gd name="connsiteY4" fmla="*/ 341393 h 609586"/>
                <a:gd name="connsiteX5" fmla="*/ 420572 w 609586"/>
                <a:gd name="connsiteY5" fmla="*/ 365779 h 609586"/>
                <a:gd name="connsiteX6" fmla="*/ 298670 w 609586"/>
                <a:gd name="connsiteY6" fmla="*/ 335296 h 609586"/>
                <a:gd name="connsiteX7" fmla="*/ 274289 w 609586"/>
                <a:gd name="connsiteY7" fmla="*/ 304814 h 609586"/>
                <a:gd name="connsiteX8" fmla="*/ 274289 w 609586"/>
                <a:gd name="connsiteY8" fmla="*/ 152400 h 609586"/>
                <a:gd name="connsiteX9" fmla="*/ 304765 w 609586"/>
                <a:gd name="connsiteY9" fmla="*/ 121917 h 609586"/>
                <a:gd name="connsiteX10" fmla="*/ 304793 w 609586"/>
                <a:gd name="connsiteY10" fmla="*/ 60958 h 609586"/>
                <a:gd name="connsiteX11" fmla="*/ 60959 w 609586"/>
                <a:gd name="connsiteY11" fmla="*/ 304793 h 609586"/>
                <a:gd name="connsiteX12" fmla="*/ 304793 w 609586"/>
                <a:gd name="connsiteY12" fmla="*/ 548628 h 609586"/>
                <a:gd name="connsiteX13" fmla="*/ 548627 w 609586"/>
                <a:gd name="connsiteY13" fmla="*/ 304793 h 609586"/>
                <a:gd name="connsiteX14" fmla="*/ 304793 w 609586"/>
                <a:gd name="connsiteY14" fmla="*/ 60958 h 609586"/>
                <a:gd name="connsiteX15" fmla="*/ 304793 w 609586"/>
                <a:gd name="connsiteY15" fmla="*/ 0 h 609586"/>
                <a:gd name="connsiteX16" fmla="*/ 609586 w 609586"/>
                <a:gd name="connsiteY16" fmla="*/ 304793 h 609586"/>
                <a:gd name="connsiteX17" fmla="*/ 304793 w 609586"/>
                <a:gd name="connsiteY17" fmla="*/ 609586 h 609586"/>
                <a:gd name="connsiteX18" fmla="*/ 0 w 609586"/>
                <a:gd name="connsiteY18" fmla="*/ 304793 h 609586"/>
                <a:gd name="connsiteX19" fmla="*/ 304793 w 609586"/>
                <a:gd name="connsiteY19" fmla="*/ 0 h 60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586" h="609586">
                  <a:moveTo>
                    <a:pt x="304765" y="121917"/>
                  </a:moveTo>
                  <a:cubicBezTo>
                    <a:pt x="323050" y="121917"/>
                    <a:pt x="335240" y="134110"/>
                    <a:pt x="335240" y="152400"/>
                  </a:cubicBezTo>
                  <a:lnTo>
                    <a:pt x="335240" y="280427"/>
                  </a:lnTo>
                  <a:lnTo>
                    <a:pt x="432762" y="304814"/>
                  </a:lnTo>
                  <a:cubicBezTo>
                    <a:pt x="448000" y="307862"/>
                    <a:pt x="460190" y="326151"/>
                    <a:pt x="454095" y="341393"/>
                  </a:cubicBezTo>
                  <a:cubicBezTo>
                    <a:pt x="451047" y="359682"/>
                    <a:pt x="435810" y="368827"/>
                    <a:pt x="420572" y="365779"/>
                  </a:cubicBezTo>
                  <a:lnTo>
                    <a:pt x="298670" y="335296"/>
                  </a:lnTo>
                  <a:cubicBezTo>
                    <a:pt x="283432" y="332248"/>
                    <a:pt x="274289" y="320055"/>
                    <a:pt x="274289" y="304814"/>
                  </a:cubicBezTo>
                  <a:lnTo>
                    <a:pt x="274289" y="152400"/>
                  </a:lnTo>
                  <a:cubicBezTo>
                    <a:pt x="274289" y="134110"/>
                    <a:pt x="286479" y="121917"/>
                    <a:pt x="304765" y="121917"/>
                  </a:cubicBezTo>
                  <a:close/>
                  <a:moveTo>
                    <a:pt x="304793" y="60958"/>
                  </a:moveTo>
                  <a:cubicBezTo>
                    <a:pt x="170684" y="60958"/>
                    <a:pt x="60959" y="170684"/>
                    <a:pt x="60959" y="304793"/>
                  </a:cubicBezTo>
                  <a:cubicBezTo>
                    <a:pt x="60959" y="438902"/>
                    <a:pt x="170684" y="548628"/>
                    <a:pt x="304793" y="548628"/>
                  </a:cubicBezTo>
                  <a:cubicBezTo>
                    <a:pt x="438902" y="548628"/>
                    <a:pt x="548627" y="438902"/>
                    <a:pt x="548627" y="304793"/>
                  </a:cubicBezTo>
                  <a:cubicBezTo>
                    <a:pt x="548627" y="170684"/>
                    <a:pt x="438902" y="60958"/>
                    <a:pt x="304793" y="60958"/>
                  </a:cubicBezTo>
                  <a:close/>
                  <a:moveTo>
                    <a:pt x="304793" y="0"/>
                  </a:moveTo>
                  <a:cubicBezTo>
                    <a:pt x="472429" y="0"/>
                    <a:pt x="609586" y="137157"/>
                    <a:pt x="609586" y="304793"/>
                  </a:cubicBezTo>
                  <a:cubicBezTo>
                    <a:pt x="609586" y="472429"/>
                    <a:pt x="472429" y="609586"/>
                    <a:pt x="304793" y="609586"/>
                  </a:cubicBezTo>
                  <a:cubicBezTo>
                    <a:pt x="137157" y="609586"/>
                    <a:pt x="0" y="472429"/>
                    <a:pt x="0" y="304793"/>
                  </a:cubicBezTo>
                  <a:cubicBezTo>
                    <a:pt x="0" y="137157"/>
                    <a:pt x="137157" y="0"/>
                    <a:pt x="30479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0">
                  <a:srgbClr val="03ADEB"/>
                </a:gs>
              </a:gsLst>
              <a:lin ang="5400000" scaled="1"/>
              <a:tileRect/>
            </a:gradFill>
            <a:ln w="575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42" name="文本框 1041"/>
          <p:cNvSpPr txBox="1"/>
          <p:nvPr/>
        </p:nvSpPr>
        <p:spPr>
          <a:xfrm>
            <a:off x="2661933" y="768279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gradFill>
                  <a:gsLst>
                    <a:gs pos="21000">
                      <a:schemeClr val="bg1"/>
                    </a:gs>
                    <a:gs pos="100000">
                      <a:srgbClr val="03ADEB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</a:rPr>
              <a:t>豆瓣电影数据分析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777" y="83989"/>
            <a:ext cx="865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4000" dirty="0">
                <a:gradFill flip="none" rotWithShape="1">
                  <a:gsLst>
                    <a:gs pos="100000">
                      <a:srgbClr val="0070C0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4000" dirty="0">
              <a:gradFill flip="none" rotWithShape="1">
                <a:gsLst>
                  <a:gs pos="100000">
                    <a:srgbClr val="0070C0"/>
                  </a:gs>
                  <a:gs pos="0">
                    <a:srgbClr val="03ADEB"/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9231" y="144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gradFill>
                  <a:gsLst>
                    <a:gs pos="0">
                      <a:srgbClr val="0070C0"/>
                    </a:gs>
                    <a:gs pos="100000">
                      <a:srgbClr val="03ADEB"/>
                    </a:gs>
                  </a:gsLst>
                  <a:lin ang="5400000" scaled="1"/>
                </a:gradFill>
              </a:rPr>
              <a:t>生成图表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99231" y="411510"/>
            <a:ext cx="19527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Main.py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3441048" y="3167145"/>
            <a:ext cx="2043318" cy="1277660"/>
            <a:chOff x="2823691" y="3005532"/>
            <a:chExt cx="3116263" cy="1948051"/>
          </a:xfrm>
        </p:grpSpPr>
        <p:sp>
          <p:nvSpPr>
            <p:cNvPr id="3" name="Freeform 11"/>
            <p:cNvSpPr/>
            <p:nvPr/>
          </p:nvSpPr>
          <p:spPr bwMode="auto">
            <a:xfrm>
              <a:off x="2823691" y="3005532"/>
              <a:ext cx="3116263" cy="1948051"/>
            </a:xfrm>
            <a:custGeom>
              <a:avLst/>
              <a:gdLst>
                <a:gd name="T0" fmla="*/ 637 w 1862"/>
                <a:gd name="T1" fmla="*/ 318 h 1164"/>
                <a:gd name="T2" fmla="*/ 635 w 1862"/>
                <a:gd name="T3" fmla="*/ 326 h 1164"/>
                <a:gd name="T4" fmla="*/ 630 w 1862"/>
                <a:gd name="T5" fmla="*/ 335 h 1164"/>
                <a:gd name="T6" fmla="*/ 622 w 1862"/>
                <a:gd name="T7" fmla="*/ 342 h 1164"/>
                <a:gd name="T8" fmla="*/ 612 w 1862"/>
                <a:gd name="T9" fmla="*/ 349 h 1164"/>
                <a:gd name="T10" fmla="*/ 582 w 1862"/>
                <a:gd name="T11" fmla="*/ 363 h 1164"/>
                <a:gd name="T12" fmla="*/ 543 w 1862"/>
                <a:gd name="T13" fmla="*/ 374 h 1164"/>
                <a:gd name="T14" fmla="*/ 497 w 1862"/>
                <a:gd name="T15" fmla="*/ 385 h 1164"/>
                <a:gd name="T16" fmla="*/ 443 w 1862"/>
                <a:gd name="T17" fmla="*/ 391 h 1164"/>
                <a:gd name="T18" fmla="*/ 382 w 1862"/>
                <a:gd name="T19" fmla="*/ 396 h 1164"/>
                <a:gd name="T20" fmla="*/ 318 w 1862"/>
                <a:gd name="T21" fmla="*/ 398 h 1164"/>
                <a:gd name="T22" fmla="*/ 286 w 1862"/>
                <a:gd name="T23" fmla="*/ 398 h 1164"/>
                <a:gd name="T24" fmla="*/ 223 w 1862"/>
                <a:gd name="T25" fmla="*/ 394 h 1164"/>
                <a:gd name="T26" fmla="*/ 167 w 1862"/>
                <a:gd name="T27" fmla="*/ 388 h 1164"/>
                <a:gd name="T28" fmla="*/ 116 w 1862"/>
                <a:gd name="T29" fmla="*/ 380 h 1164"/>
                <a:gd name="T30" fmla="*/ 73 w 1862"/>
                <a:gd name="T31" fmla="*/ 369 h 1164"/>
                <a:gd name="T32" fmla="*/ 39 w 1862"/>
                <a:gd name="T33" fmla="*/ 357 h 1164"/>
                <a:gd name="T34" fmla="*/ 19 w 1862"/>
                <a:gd name="T35" fmla="*/ 346 h 1164"/>
                <a:gd name="T36" fmla="*/ 11 w 1862"/>
                <a:gd name="T37" fmla="*/ 338 h 1164"/>
                <a:gd name="T38" fmla="*/ 4 w 1862"/>
                <a:gd name="T39" fmla="*/ 331 h 1164"/>
                <a:gd name="T40" fmla="*/ 1 w 1862"/>
                <a:gd name="T41" fmla="*/ 322 h 1164"/>
                <a:gd name="T42" fmla="*/ 0 w 1862"/>
                <a:gd name="T43" fmla="*/ 318 h 1164"/>
                <a:gd name="T44" fmla="*/ 1 w 1862"/>
                <a:gd name="T45" fmla="*/ 286 h 1164"/>
                <a:gd name="T46" fmla="*/ 6 w 1862"/>
                <a:gd name="T47" fmla="*/ 254 h 1164"/>
                <a:gd name="T48" fmla="*/ 15 w 1862"/>
                <a:gd name="T49" fmla="*/ 224 h 1164"/>
                <a:gd name="T50" fmla="*/ 25 w 1862"/>
                <a:gd name="T51" fmla="*/ 194 h 1164"/>
                <a:gd name="T52" fmla="*/ 39 w 1862"/>
                <a:gd name="T53" fmla="*/ 166 h 1164"/>
                <a:gd name="T54" fmla="*/ 54 w 1862"/>
                <a:gd name="T55" fmla="*/ 140 h 1164"/>
                <a:gd name="T56" fmla="*/ 73 w 1862"/>
                <a:gd name="T57" fmla="*/ 116 h 1164"/>
                <a:gd name="T58" fmla="*/ 93 w 1862"/>
                <a:gd name="T59" fmla="*/ 93 h 1164"/>
                <a:gd name="T60" fmla="*/ 116 w 1862"/>
                <a:gd name="T61" fmla="*/ 73 h 1164"/>
                <a:gd name="T62" fmla="*/ 140 w 1862"/>
                <a:gd name="T63" fmla="*/ 54 h 1164"/>
                <a:gd name="T64" fmla="*/ 167 w 1862"/>
                <a:gd name="T65" fmla="*/ 39 h 1164"/>
                <a:gd name="T66" fmla="*/ 194 w 1862"/>
                <a:gd name="T67" fmla="*/ 25 h 1164"/>
                <a:gd name="T68" fmla="*/ 223 w 1862"/>
                <a:gd name="T69" fmla="*/ 15 h 1164"/>
                <a:gd name="T70" fmla="*/ 254 w 1862"/>
                <a:gd name="T71" fmla="*/ 6 h 1164"/>
                <a:gd name="T72" fmla="*/ 286 w 1862"/>
                <a:gd name="T73" fmla="*/ 1 h 1164"/>
                <a:gd name="T74" fmla="*/ 318 w 1862"/>
                <a:gd name="T75" fmla="*/ 0 h 1164"/>
                <a:gd name="T76" fmla="*/ 335 w 1862"/>
                <a:gd name="T77" fmla="*/ 0 h 1164"/>
                <a:gd name="T78" fmla="*/ 367 w 1862"/>
                <a:gd name="T79" fmla="*/ 4 h 1164"/>
                <a:gd name="T80" fmla="*/ 398 w 1862"/>
                <a:gd name="T81" fmla="*/ 9 h 1164"/>
                <a:gd name="T82" fmla="*/ 428 w 1862"/>
                <a:gd name="T83" fmla="*/ 19 h 1164"/>
                <a:gd name="T84" fmla="*/ 456 w 1862"/>
                <a:gd name="T85" fmla="*/ 32 h 1164"/>
                <a:gd name="T86" fmla="*/ 484 w 1862"/>
                <a:gd name="T87" fmla="*/ 46 h 1164"/>
                <a:gd name="T88" fmla="*/ 509 w 1862"/>
                <a:gd name="T89" fmla="*/ 63 h 1164"/>
                <a:gd name="T90" fmla="*/ 532 w 1862"/>
                <a:gd name="T91" fmla="*/ 83 h 1164"/>
                <a:gd name="T92" fmla="*/ 554 w 1862"/>
                <a:gd name="T93" fmla="*/ 104 h 1164"/>
                <a:gd name="T94" fmla="*/ 573 w 1862"/>
                <a:gd name="T95" fmla="*/ 128 h 1164"/>
                <a:gd name="T96" fmla="*/ 590 w 1862"/>
                <a:gd name="T97" fmla="*/ 153 h 1164"/>
                <a:gd name="T98" fmla="*/ 605 w 1862"/>
                <a:gd name="T99" fmla="*/ 180 h 1164"/>
                <a:gd name="T100" fmla="*/ 618 w 1862"/>
                <a:gd name="T101" fmla="*/ 209 h 1164"/>
                <a:gd name="T102" fmla="*/ 626 w 1862"/>
                <a:gd name="T103" fmla="*/ 239 h 1164"/>
                <a:gd name="T104" fmla="*/ 633 w 1862"/>
                <a:gd name="T105" fmla="*/ 270 h 1164"/>
                <a:gd name="T106" fmla="*/ 636 w 1862"/>
                <a:gd name="T107" fmla="*/ 302 h 1164"/>
                <a:gd name="T108" fmla="*/ 637 w 1862"/>
                <a:gd name="T109" fmla="*/ 318 h 116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62"/>
                <a:gd name="T166" fmla="*/ 0 h 1164"/>
                <a:gd name="T167" fmla="*/ 1862 w 1862"/>
                <a:gd name="T168" fmla="*/ 1164 h 116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62" h="1164">
                  <a:moveTo>
                    <a:pt x="1862" y="930"/>
                  </a:moveTo>
                  <a:lnTo>
                    <a:pt x="1862" y="930"/>
                  </a:lnTo>
                  <a:lnTo>
                    <a:pt x="1860" y="942"/>
                  </a:lnTo>
                  <a:lnTo>
                    <a:pt x="1856" y="954"/>
                  </a:lnTo>
                  <a:lnTo>
                    <a:pt x="1850" y="966"/>
                  </a:lnTo>
                  <a:lnTo>
                    <a:pt x="1842" y="978"/>
                  </a:lnTo>
                  <a:lnTo>
                    <a:pt x="1832" y="988"/>
                  </a:lnTo>
                  <a:lnTo>
                    <a:pt x="1820" y="1000"/>
                  </a:lnTo>
                  <a:lnTo>
                    <a:pt x="1806" y="1010"/>
                  </a:lnTo>
                  <a:lnTo>
                    <a:pt x="1788" y="1020"/>
                  </a:lnTo>
                  <a:lnTo>
                    <a:pt x="1750" y="1042"/>
                  </a:lnTo>
                  <a:lnTo>
                    <a:pt x="1702" y="1060"/>
                  </a:lnTo>
                  <a:lnTo>
                    <a:pt x="1650" y="1078"/>
                  </a:lnTo>
                  <a:lnTo>
                    <a:pt x="1588" y="1094"/>
                  </a:lnTo>
                  <a:lnTo>
                    <a:pt x="1522" y="1110"/>
                  </a:lnTo>
                  <a:lnTo>
                    <a:pt x="1452" y="1124"/>
                  </a:lnTo>
                  <a:lnTo>
                    <a:pt x="1374" y="1134"/>
                  </a:lnTo>
                  <a:lnTo>
                    <a:pt x="1294" y="1144"/>
                  </a:lnTo>
                  <a:lnTo>
                    <a:pt x="1208" y="1152"/>
                  </a:lnTo>
                  <a:lnTo>
                    <a:pt x="1118" y="1158"/>
                  </a:lnTo>
                  <a:lnTo>
                    <a:pt x="1026" y="1162"/>
                  </a:lnTo>
                  <a:lnTo>
                    <a:pt x="930" y="1164"/>
                  </a:lnTo>
                  <a:lnTo>
                    <a:pt x="836" y="1162"/>
                  </a:lnTo>
                  <a:lnTo>
                    <a:pt x="744" y="1158"/>
                  </a:lnTo>
                  <a:lnTo>
                    <a:pt x="654" y="1152"/>
                  </a:lnTo>
                  <a:lnTo>
                    <a:pt x="568" y="1144"/>
                  </a:lnTo>
                  <a:lnTo>
                    <a:pt x="488" y="1134"/>
                  </a:lnTo>
                  <a:lnTo>
                    <a:pt x="410" y="1124"/>
                  </a:lnTo>
                  <a:lnTo>
                    <a:pt x="338" y="1110"/>
                  </a:lnTo>
                  <a:lnTo>
                    <a:pt x="272" y="1094"/>
                  </a:lnTo>
                  <a:lnTo>
                    <a:pt x="212" y="1078"/>
                  </a:lnTo>
                  <a:lnTo>
                    <a:pt x="158" y="1060"/>
                  </a:lnTo>
                  <a:lnTo>
                    <a:pt x="112" y="1042"/>
                  </a:lnTo>
                  <a:lnTo>
                    <a:pt x="74" y="1020"/>
                  </a:lnTo>
                  <a:lnTo>
                    <a:pt x="56" y="1010"/>
                  </a:lnTo>
                  <a:lnTo>
                    <a:pt x="42" y="1000"/>
                  </a:lnTo>
                  <a:lnTo>
                    <a:pt x="30" y="988"/>
                  </a:lnTo>
                  <a:lnTo>
                    <a:pt x="18" y="978"/>
                  </a:lnTo>
                  <a:lnTo>
                    <a:pt x="10" y="966"/>
                  </a:lnTo>
                  <a:lnTo>
                    <a:pt x="4" y="954"/>
                  </a:lnTo>
                  <a:lnTo>
                    <a:pt x="2" y="942"/>
                  </a:lnTo>
                  <a:lnTo>
                    <a:pt x="0" y="930"/>
                  </a:lnTo>
                  <a:lnTo>
                    <a:pt x="2" y="882"/>
                  </a:lnTo>
                  <a:lnTo>
                    <a:pt x="4" y="836"/>
                  </a:lnTo>
                  <a:lnTo>
                    <a:pt x="10" y="788"/>
                  </a:lnTo>
                  <a:lnTo>
                    <a:pt x="18" y="742"/>
                  </a:lnTo>
                  <a:lnTo>
                    <a:pt x="30" y="698"/>
                  </a:lnTo>
                  <a:lnTo>
                    <a:pt x="42" y="654"/>
                  </a:lnTo>
                  <a:lnTo>
                    <a:pt x="56" y="610"/>
                  </a:lnTo>
                  <a:lnTo>
                    <a:pt x="74" y="568"/>
                  </a:lnTo>
                  <a:lnTo>
                    <a:pt x="92" y="526"/>
                  </a:lnTo>
                  <a:lnTo>
                    <a:pt x="112" y="486"/>
                  </a:lnTo>
                  <a:lnTo>
                    <a:pt x="134" y="448"/>
                  </a:lnTo>
                  <a:lnTo>
                    <a:pt x="158" y="410"/>
                  </a:lnTo>
                  <a:lnTo>
                    <a:pt x="184" y="374"/>
                  </a:lnTo>
                  <a:lnTo>
                    <a:pt x="212" y="338"/>
                  </a:lnTo>
                  <a:lnTo>
                    <a:pt x="242" y="304"/>
                  </a:lnTo>
                  <a:lnTo>
                    <a:pt x="272" y="272"/>
                  </a:lnTo>
                  <a:lnTo>
                    <a:pt x="304" y="242"/>
                  </a:lnTo>
                  <a:lnTo>
                    <a:pt x="338" y="212"/>
                  </a:lnTo>
                  <a:lnTo>
                    <a:pt x="374" y="184"/>
                  </a:lnTo>
                  <a:lnTo>
                    <a:pt x="410" y="158"/>
                  </a:lnTo>
                  <a:lnTo>
                    <a:pt x="448" y="134"/>
                  </a:lnTo>
                  <a:lnTo>
                    <a:pt x="488" y="112"/>
                  </a:lnTo>
                  <a:lnTo>
                    <a:pt x="528" y="92"/>
                  </a:lnTo>
                  <a:lnTo>
                    <a:pt x="568" y="72"/>
                  </a:lnTo>
                  <a:lnTo>
                    <a:pt x="610" y="56"/>
                  </a:lnTo>
                  <a:lnTo>
                    <a:pt x="654" y="42"/>
                  </a:lnTo>
                  <a:lnTo>
                    <a:pt x="698" y="28"/>
                  </a:lnTo>
                  <a:lnTo>
                    <a:pt x="744" y="18"/>
                  </a:lnTo>
                  <a:lnTo>
                    <a:pt x="790" y="10"/>
                  </a:lnTo>
                  <a:lnTo>
                    <a:pt x="836" y="4"/>
                  </a:lnTo>
                  <a:lnTo>
                    <a:pt x="882" y="0"/>
                  </a:lnTo>
                  <a:lnTo>
                    <a:pt x="930" y="0"/>
                  </a:lnTo>
                  <a:lnTo>
                    <a:pt x="978" y="0"/>
                  </a:lnTo>
                  <a:lnTo>
                    <a:pt x="1026" y="4"/>
                  </a:lnTo>
                  <a:lnTo>
                    <a:pt x="1072" y="10"/>
                  </a:lnTo>
                  <a:lnTo>
                    <a:pt x="1118" y="18"/>
                  </a:lnTo>
                  <a:lnTo>
                    <a:pt x="1164" y="28"/>
                  </a:lnTo>
                  <a:lnTo>
                    <a:pt x="1208" y="42"/>
                  </a:lnTo>
                  <a:lnTo>
                    <a:pt x="1250" y="56"/>
                  </a:lnTo>
                  <a:lnTo>
                    <a:pt x="1294" y="72"/>
                  </a:lnTo>
                  <a:lnTo>
                    <a:pt x="1334" y="92"/>
                  </a:lnTo>
                  <a:lnTo>
                    <a:pt x="1374" y="112"/>
                  </a:lnTo>
                  <a:lnTo>
                    <a:pt x="1414" y="134"/>
                  </a:lnTo>
                  <a:lnTo>
                    <a:pt x="1452" y="158"/>
                  </a:lnTo>
                  <a:lnTo>
                    <a:pt x="1488" y="184"/>
                  </a:lnTo>
                  <a:lnTo>
                    <a:pt x="1522" y="212"/>
                  </a:lnTo>
                  <a:lnTo>
                    <a:pt x="1556" y="242"/>
                  </a:lnTo>
                  <a:lnTo>
                    <a:pt x="1588" y="272"/>
                  </a:lnTo>
                  <a:lnTo>
                    <a:pt x="1620" y="304"/>
                  </a:lnTo>
                  <a:lnTo>
                    <a:pt x="1650" y="338"/>
                  </a:lnTo>
                  <a:lnTo>
                    <a:pt x="1676" y="374"/>
                  </a:lnTo>
                  <a:lnTo>
                    <a:pt x="1702" y="410"/>
                  </a:lnTo>
                  <a:lnTo>
                    <a:pt x="1726" y="448"/>
                  </a:lnTo>
                  <a:lnTo>
                    <a:pt x="1750" y="486"/>
                  </a:lnTo>
                  <a:lnTo>
                    <a:pt x="1770" y="526"/>
                  </a:lnTo>
                  <a:lnTo>
                    <a:pt x="1788" y="568"/>
                  </a:lnTo>
                  <a:lnTo>
                    <a:pt x="1806" y="610"/>
                  </a:lnTo>
                  <a:lnTo>
                    <a:pt x="1820" y="654"/>
                  </a:lnTo>
                  <a:lnTo>
                    <a:pt x="1832" y="698"/>
                  </a:lnTo>
                  <a:lnTo>
                    <a:pt x="1842" y="742"/>
                  </a:lnTo>
                  <a:lnTo>
                    <a:pt x="1850" y="788"/>
                  </a:lnTo>
                  <a:lnTo>
                    <a:pt x="1856" y="836"/>
                  </a:lnTo>
                  <a:lnTo>
                    <a:pt x="1860" y="882"/>
                  </a:lnTo>
                  <a:lnTo>
                    <a:pt x="1862" y="93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0">
                  <a:srgbClr val="03ADEB">
                    <a:alpha val="55000"/>
                  </a:srgbClr>
                </a:gs>
              </a:gsLst>
              <a:lin ang="10800000" scaled="1"/>
              <a:tileRect/>
            </a:gradFill>
            <a:ln w="575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eaLnBrk="0" hangingPunct="0">
                <a:spcBef>
                  <a:spcPct val="20000"/>
                </a:spcBef>
                <a:buChar char="•"/>
              </a:pPr>
              <a:endPara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3142428" y="3872712"/>
              <a:ext cx="2552351" cy="623442"/>
            </a:xfrm>
            <a:prstGeom prst="rect">
              <a:avLst/>
            </a:prstGeom>
            <a:noFill/>
            <a:ln w="25400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>
              <a:defPPr>
                <a:defRPr lang="zh-CN"/>
              </a:defPPr>
              <a:lvl1pPr>
                <a:spcBef>
                  <a:spcPct val="0"/>
                </a:spcBef>
                <a:defRPr sz="1300">
                  <a:cs typeface="+mn-ea"/>
                </a:defRPr>
              </a:lvl1pPr>
            </a:lstStyle>
            <a:p>
              <a:pPr algn="ctr"/>
              <a:endParaRPr lang="zh-CN" altLang="en-US" sz="1200" dirty="0">
                <a:solidFill>
                  <a:schemeClr val="bg1"/>
                </a:solidFill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74895" y="2788620"/>
            <a:ext cx="1306494" cy="1025371"/>
            <a:chOff x="7811526" y="4182183"/>
            <a:chExt cx="1742445" cy="1367161"/>
          </a:xfr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grpSpPr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 rot="3600000">
              <a:off x="7776473" y="5116937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gray">
            <a:xfrm>
              <a:off x="8146806" y="4182183"/>
              <a:ext cx="1407165" cy="1367161"/>
            </a:xfrm>
            <a:prstGeom prst="ellipse">
              <a:avLst/>
            </a:prstGeom>
            <a:solidFill>
              <a:srgbClr val="0070C0"/>
            </a:solidFill>
            <a:ln w="25400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8322567" y="4680030"/>
              <a:ext cx="1127965" cy="356347"/>
            </a:xfrm>
            <a:prstGeom prst="rect">
              <a:avLst/>
            </a:prstGeom>
            <a:solidFill>
              <a:srgbClr val="0070C0"/>
            </a:solidFill>
            <a:ln w="25400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200">
                  <a:solidFill>
                    <a:schemeClr val="bg1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词云图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57098" y="1919780"/>
            <a:ext cx="1100048" cy="1307306"/>
            <a:chOff x="7120950" y="3023731"/>
            <a:chExt cx="1467112" cy="1743074"/>
          </a:xfr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grpSpPr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800000">
              <a:off x="7120950" y="4437096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gray">
            <a:xfrm>
              <a:off x="7180897" y="3023731"/>
              <a:ext cx="1407165" cy="1367161"/>
            </a:xfrm>
            <a:prstGeom prst="ellipse">
              <a:avLst/>
            </a:prstGeom>
            <a:solidFill>
              <a:srgbClr val="03ADEB"/>
            </a:solidFill>
            <a:ln w="25400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2" name="TextBox 14"/>
            <p:cNvSpPr txBox="1"/>
            <p:nvPr/>
          </p:nvSpPr>
          <p:spPr>
            <a:xfrm>
              <a:off x="7329687" y="3529139"/>
              <a:ext cx="1127965" cy="356346"/>
            </a:xfrm>
            <a:prstGeom prst="rect">
              <a:avLst/>
            </a:prstGeom>
            <a:noFill/>
            <a:ln w="25400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200">
                  <a:solidFill>
                    <a:schemeClr val="bg1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横向柱状图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21180" y="1566179"/>
            <a:ext cx="1055099" cy="1399859"/>
            <a:chOff x="5739366" y="2552263"/>
            <a:chExt cx="1407165" cy="1866478"/>
          </a:xfr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grpSpPr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6278094" y="4089032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5739366" y="2552263"/>
              <a:ext cx="1407165" cy="1367161"/>
            </a:xfrm>
            <a:prstGeom prst="ellipse">
              <a:avLst/>
            </a:prstGeom>
            <a:solidFill>
              <a:srgbClr val="0070C0"/>
            </a:solidFill>
            <a:ln w="25400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5888156" y="3057671"/>
              <a:ext cx="1127965" cy="356346"/>
            </a:xfrm>
            <a:prstGeom prst="rect">
              <a:avLst/>
            </a:prstGeom>
            <a:solidFill>
              <a:srgbClr val="0070C0"/>
            </a:solidFill>
            <a:ln w="25400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200">
                  <a:solidFill>
                    <a:schemeClr val="bg1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饼图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40314" y="1919780"/>
            <a:ext cx="1100048" cy="1307306"/>
            <a:chOff x="4297836" y="3023731"/>
            <a:chExt cx="1467112" cy="1743074"/>
          </a:xfr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grpSpPr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 rot="19800000">
              <a:off x="5365132" y="4437096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1300"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297836" y="3023731"/>
              <a:ext cx="1407165" cy="1367161"/>
              <a:chOff x="4297836" y="3023731"/>
              <a:chExt cx="1407165" cy="1367161"/>
            </a:xfrm>
            <a:grpFill/>
          </p:grpSpPr>
          <p:sp>
            <p:nvSpPr>
              <p:cNvPr id="22" name="Oval 7"/>
              <p:cNvSpPr>
                <a:spLocks noChangeArrowheads="1"/>
              </p:cNvSpPr>
              <p:nvPr/>
            </p:nvSpPr>
            <p:spPr bwMode="gray">
              <a:xfrm>
                <a:off x="4297836" y="3023731"/>
                <a:ext cx="1407165" cy="1367161"/>
              </a:xfrm>
              <a:prstGeom prst="ellipse">
                <a:avLst/>
              </a:prstGeom>
              <a:solidFill>
                <a:srgbClr val="03ADEB"/>
              </a:solidFill>
              <a:ln w="25400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1300">
                  <a:cs typeface="+mn-ea"/>
                  <a:sym typeface="+mn-lt"/>
                </a:endParaRPr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4446626" y="3478536"/>
                <a:ext cx="1127965" cy="457549"/>
              </a:xfrm>
              <a:prstGeom prst="rect">
                <a:avLst/>
              </a:prstGeom>
              <a:noFill/>
              <a:ln w="25400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/>
            </p:spPr>
            <p:txBody>
              <a:bodyPr/>
              <a:lstStyle>
                <a:defPPr>
                  <a:defRPr lang="zh-CN"/>
                </a:defPPr>
                <a:lvl1pPr algn="ctr">
                  <a:spcBef>
                    <a:spcPct val="0"/>
                  </a:spcBef>
                  <a:defRPr sz="1200">
                    <a:solidFill>
                      <a:schemeClr val="bg1"/>
                    </a:solidFill>
                    <a:cs typeface="+mn-ea"/>
                  </a:defRPr>
                </a:lvl1pPr>
              </a:lstStyle>
              <a:p>
                <a:r>
                  <a:rPr lang="zh-CN" altLang="en-US" dirty="0">
                    <a:sym typeface="+mn-lt"/>
                  </a:rPr>
                  <a:t>柱状图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116442" y="2788620"/>
            <a:ext cx="1306121" cy="1025371"/>
            <a:chOff x="3332423" y="4182183"/>
            <a:chExt cx="1741948" cy="1367161"/>
          </a:xfr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grpSpPr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 rot="18000000">
              <a:off x="4709609" y="5116937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1300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332423" y="4182183"/>
              <a:ext cx="1407165" cy="1367161"/>
              <a:chOff x="3332423" y="4182183"/>
              <a:chExt cx="1407165" cy="1367161"/>
            </a:xfrm>
            <a:grpFill/>
          </p:grpSpPr>
          <p:sp>
            <p:nvSpPr>
              <p:cNvPr id="28" name="Oval 7"/>
              <p:cNvSpPr>
                <a:spLocks noChangeArrowheads="1"/>
              </p:cNvSpPr>
              <p:nvPr/>
            </p:nvSpPr>
            <p:spPr bwMode="gray">
              <a:xfrm>
                <a:off x="3332423" y="4182183"/>
                <a:ext cx="1407165" cy="1367161"/>
              </a:xfrm>
              <a:prstGeom prst="ellipse">
                <a:avLst/>
              </a:prstGeom>
              <a:solidFill>
                <a:srgbClr val="0070C0"/>
              </a:solidFill>
              <a:ln w="25400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1300">
                  <a:cs typeface="+mn-ea"/>
                  <a:sym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481213" y="4704275"/>
                <a:ext cx="1127965" cy="322976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/>
            </p:spPr>
            <p:txBody>
              <a:bodyPr/>
              <a:lstStyle>
                <a:defPPr>
                  <a:defRPr lang="zh-CN"/>
                </a:defPPr>
                <a:lvl1pPr algn="ctr">
                  <a:spcBef>
                    <a:spcPct val="0"/>
                  </a:spcBef>
                  <a:defRPr sz="1300">
                    <a:solidFill>
                      <a:schemeClr val="bg1"/>
                    </a:solidFill>
                    <a:cs typeface="+mn-ea"/>
                  </a:defRPr>
                </a:lvl1pPr>
              </a:lstStyle>
              <a:p>
                <a:r>
                  <a:rPr lang="zh-CN" altLang="en-US" sz="1200" dirty="0">
                    <a:sym typeface="+mn-lt"/>
                  </a:rPr>
                  <a:t>横向柱状图</a:t>
                </a: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6808972" y="2962914"/>
            <a:ext cx="1742122" cy="639273"/>
            <a:chOff x="436523" y="1846769"/>
            <a:chExt cx="1742122" cy="639273"/>
          </a:xfrm>
        </p:grpSpPr>
        <p:sp>
          <p:nvSpPr>
            <p:cNvPr id="31" name="文本框 30"/>
            <p:cNvSpPr txBox="1"/>
            <p:nvPr/>
          </p:nvSpPr>
          <p:spPr>
            <a:xfrm>
              <a:off x="444501" y="2089587"/>
              <a:ext cx="1734144" cy="396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900" b="0" i="0">
                  <a:solidFill>
                    <a:schemeClr val="bg2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该词云图是以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250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个电影名称生成的图表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36523" y="1846769"/>
              <a:ext cx="1310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2">
                      <a:lumMod val="10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电影名称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2625" y="2962914"/>
            <a:ext cx="1758415" cy="477690"/>
            <a:chOff x="444501" y="1846769"/>
            <a:chExt cx="1758415" cy="477690"/>
          </a:xfrm>
        </p:grpSpPr>
        <p:sp>
          <p:nvSpPr>
            <p:cNvPr id="34" name="文本框 33"/>
            <p:cNvSpPr txBox="1"/>
            <p:nvPr/>
          </p:nvSpPr>
          <p:spPr>
            <a:xfrm>
              <a:off x="444501" y="2089587"/>
              <a:ext cx="1734144" cy="234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900" b="0" i="0">
                  <a:solidFill>
                    <a:schemeClr val="bg2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基于各个国家上映电影数量生成的图表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96151" y="1846769"/>
              <a:ext cx="1506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>
                  <a:solidFill>
                    <a:schemeClr val="tx2">
                      <a:lumMod val="10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地区上映电影数量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82913" y="1963216"/>
            <a:ext cx="1742122" cy="477690"/>
            <a:chOff x="436523" y="1846769"/>
            <a:chExt cx="1742122" cy="477690"/>
          </a:xfrm>
        </p:grpSpPr>
        <p:sp>
          <p:nvSpPr>
            <p:cNvPr id="37" name="文本框 36"/>
            <p:cNvSpPr txBox="1"/>
            <p:nvPr/>
          </p:nvSpPr>
          <p:spPr>
            <a:xfrm>
              <a:off x="444501" y="2089587"/>
              <a:ext cx="1734144" cy="234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900" b="0" i="0">
                  <a:solidFill>
                    <a:schemeClr val="bg2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基于影片类型数量生成的图表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36523" y="1846769"/>
              <a:ext cx="1310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2">
                      <a:lumMod val="10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影片类型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26695" y="1963216"/>
            <a:ext cx="1758415" cy="477690"/>
            <a:chOff x="444501" y="1846769"/>
            <a:chExt cx="1758415" cy="477690"/>
          </a:xfrm>
        </p:grpSpPr>
        <p:sp>
          <p:nvSpPr>
            <p:cNvPr id="40" name="文本框 39"/>
            <p:cNvSpPr txBox="1"/>
            <p:nvPr/>
          </p:nvSpPr>
          <p:spPr>
            <a:xfrm>
              <a:off x="444501" y="2089587"/>
              <a:ext cx="1734144" cy="234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900" b="0" i="0">
                  <a:solidFill>
                    <a:schemeClr val="bg2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基于评价电影人数前十电影生成的图表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92842" y="1846769"/>
              <a:ext cx="1310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>
                  <a:solidFill>
                    <a:schemeClr val="tx2">
                      <a:lumMod val="10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电影评价人数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987824" y="949464"/>
            <a:ext cx="2792694" cy="564970"/>
            <a:chOff x="-1618707" y="1903837"/>
            <a:chExt cx="5860560" cy="420622"/>
          </a:xfrm>
        </p:grpSpPr>
        <p:sp>
          <p:nvSpPr>
            <p:cNvPr id="43" name="文本框 42"/>
            <p:cNvSpPr txBox="1"/>
            <p:nvPr/>
          </p:nvSpPr>
          <p:spPr>
            <a:xfrm>
              <a:off x="-1618707" y="2089587"/>
              <a:ext cx="5860560" cy="234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900" b="0" i="0">
                  <a:solidFill>
                    <a:schemeClr val="bg2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基于电影豆瓣评分分布比例生成的图表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-224591" y="1903837"/>
              <a:ext cx="3034346" cy="20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tx2">
                      <a:lumMod val="10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电影评分分布</a:t>
              </a:r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9C2A0306-6346-6D27-A9A8-AC074141F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08" y="639840"/>
            <a:ext cx="2133130" cy="1232593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1E415A8A-5318-578A-E6A4-EEA2797DB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754" y="3602187"/>
            <a:ext cx="1950562" cy="1384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41000" y="9372"/>
            <a:ext cx="7221141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4569271" cy="514350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0"/>
                </a:srgbClr>
              </a:gs>
              <a:gs pos="56000">
                <a:srgbClr val="00206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 4"/>
          <p:cNvSpPr/>
          <p:nvPr/>
        </p:nvSpPr>
        <p:spPr>
          <a:xfrm>
            <a:off x="948112" y="555526"/>
            <a:ext cx="5273269" cy="5571558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gradFill flip="none" rotWithShape="1">
            <a:gsLst>
              <a:gs pos="78000">
                <a:srgbClr val="0070C0">
                  <a:alpha val="0"/>
                </a:srgbClr>
              </a:gs>
              <a:gs pos="24000">
                <a:srgbClr val="03ADEB"/>
              </a:gs>
            </a:gsLst>
            <a:lin ang="5400000" scaled="1"/>
            <a:tileRect/>
          </a:gradFill>
          <a:ln w="57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图形 4"/>
          <p:cNvSpPr/>
          <p:nvPr/>
        </p:nvSpPr>
        <p:spPr>
          <a:xfrm>
            <a:off x="957919" y="555526"/>
            <a:ext cx="5273269" cy="5571558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noFill/>
          <a:ln w="5756" cap="flat">
            <a:gradFill>
              <a:gsLst>
                <a:gs pos="0">
                  <a:schemeClr val="bg1"/>
                </a:gs>
                <a:gs pos="57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38226" y="2263796"/>
            <a:ext cx="2107808" cy="471169"/>
            <a:chOff x="3884271" y="2147253"/>
            <a:chExt cx="4071493" cy="339209"/>
          </a:xfrm>
        </p:grpSpPr>
        <p:sp>
          <p:nvSpPr>
            <p:cNvPr id="10" name="平行四边形 9"/>
            <p:cNvSpPr/>
            <p:nvPr/>
          </p:nvSpPr>
          <p:spPr>
            <a:xfrm>
              <a:off x="3884271" y="2147253"/>
              <a:ext cx="4032448" cy="288032"/>
            </a:xfrm>
            <a:prstGeom prst="parallelogram">
              <a:avLst>
                <a:gd name="adj" fmla="val 38228"/>
              </a:avLst>
            </a:prstGeom>
            <a:gradFill flip="none" rotWithShape="1">
              <a:gsLst>
                <a:gs pos="100000">
                  <a:srgbClr val="0070C0">
                    <a:alpha val="0"/>
                  </a:srgbClr>
                </a:gs>
                <a:gs pos="24000">
                  <a:srgbClr val="03ADEB">
                    <a:alpha val="55000"/>
                  </a:srgbClr>
                </a:gs>
              </a:gsLst>
              <a:lin ang="10800000" scaled="1"/>
              <a:tileRect/>
            </a:gradFill>
            <a:ln w="575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3923316" y="2198430"/>
              <a:ext cx="4032448" cy="288032"/>
            </a:xfrm>
            <a:prstGeom prst="parallelogram">
              <a:avLst>
                <a:gd name="adj" fmla="val 38228"/>
              </a:avLst>
            </a:prstGeom>
            <a:noFill/>
            <a:ln w="12700" cap="flat">
              <a:gradFill flip="none" rotWithShape="1">
                <a:gsLst>
                  <a:gs pos="0">
                    <a:srgbClr val="03ADEB"/>
                  </a:gs>
                  <a:gs pos="59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7200000" scaled="0"/>
                <a:tileRect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226682" y="1571328"/>
            <a:ext cx="16850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8800" dirty="0">
                <a:gradFill flip="none" rotWithShape="1">
                  <a:gsLst>
                    <a:gs pos="100000">
                      <a:schemeClr val="bg1"/>
                    </a:gs>
                    <a:gs pos="7000">
                      <a:srgbClr val="03ADEB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8800" dirty="0">
              <a:gradFill flip="none" rotWithShape="1">
                <a:gsLst>
                  <a:gs pos="100000">
                    <a:schemeClr val="bg1"/>
                  </a:gs>
                  <a:gs pos="7000">
                    <a:srgbClr val="03ADEB">
                      <a:alpha val="0"/>
                    </a:srgbClr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7933" y="23348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数据分析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04048" y="293179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通过生成各种图表，能够清晰地展现出各种数据的关系。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777" y="83989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4000" dirty="0">
                <a:gradFill flip="none" rotWithShape="1">
                  <a:gsLst>
                    <a:gs pos="100000">
                      <a:srgbClr val="0070C0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4000" dirty="0">
              <a:gradFill flip="none" rotWithShape="1">
                <a:gsLst>
                  <a:gs pos="100000">
                    <a:srgbClr val="0070C0"/>
                  </a:gs>
                  <a:gs pos="0">
                    <a:srgbClr val="03ADEB"/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9231" y="144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gradFill>
                  <a:gsLst>
                    <a:gs pos="0">
                      <a:srgbClr val="0070C0"/>
                    </a:gs>
                    <a:gs pos="100000">
                      <a:srgbClr val="03ADEB"/>
                    </a:gs>
                  </a:gsLst>
                  <a:lin ang="5400000" scaled="1"/>
                </a:gradFill>
              </a:rPr>
              <a:t>地区上映电影数量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99231" y="411510"/>
            <a:ext cx="19527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横向柱状图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519" y="1058422"/>
            <a:ext cx="6664907" cy="3202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777" y="83989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4000" dirty="0">
                <a:gradFill flip="none" rotWithShape="1">
                  <a:gsLst>
                    <a:gs pos="100000">
                      <a:srgbClr val="0070C0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4000" dirty="0">
              <a:gradFill flip="none" rotWithShape="1">
                <a:gsLst>
                  <a:gs pos="100000">
                    <a:srgbClr val="0070C0"/>
                  </a:gs>
                  <a:gs pos="0">
                    <a:srgbClr val="03ADEB"/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9231" y="1449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gradFill>
                  <a:gsLst>
                    <a:gs pos="0">
                      <a:srgbClr val="0070C0"/>
                    </a:gs>
                    <a:gs pos="100000">
                      <a:srgbClr val="03ADEB"/>
                    </a:gs>
                  </a:gsLst>
                  <a:lin ang="5400000" scaled="1"/>
                </a:gradFill>
              </a:rPr>
              <a:t>电影评价人数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99231" y="411510"/>
            <a:ext cx="19527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柱状图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85" y="939666"/>
            <a:ext cx="7337630" cy="3338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777" y="83989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4000" dirty="0">
                <a:gradFill flip="none" rotWithShape="1">
                  <a:gsLst>
                    <a:gs pos="100000">
                      <a:srgbClr val="0070C0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4000" dirty="0">
              <a:gradFill flip="none" rotWithShape="1">
                <a:gsLst>
                  <a:gs pos="100000">
                    <a:srgbClr val="0070C0"/>
                  </a:gs>
                  <a:gs pos="0">
                    <a:srgbClr val="03ADEB"/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9231" y="1449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gradFill>
                  <a:gsLst>
                    <a:gs pos="0">
                      <a:srgbClr val="0070C0"/>
                    </a:gs>
                    <a:gs pos="100000">
                      <a:srgbClr val="03ADEB"/>
                    </a:gs>
                  </a:gsLst>
                  <a:lin ang="5400000" scaled="1"/>
                </a:gradFill>
              </a:rPr>
              <a:t>电影评分分布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99231" y="411510"/>
            <a:ext cx="19527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饼状图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860954"/>
            <a:ext cx="5603032" cy="3958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777" y="83989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4000" dirty="0">
                <a:gradFill flip="none" rotWithShape="1">
                  <a:gsLst>
                    <a:gs pos="100000">
                      <a:srgbClr val="0070C0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4000" dirty="0">
              <a:gradFill flip="none" rotWithShape="1">
                <a:gsLst>
                  <a:gs pos="100000">
                    <a:srgbClr val="0070C0"/>
                  </a:gs>
                  <a:gs pos="0">
                    <a:srgbClr val="03ADEB"/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9231" y="144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gradFill>
                  <a:gsLst>
                    <a:gs pos="0">
                      <a:srgbClr val="0070C0"/>
                    </a:gs>
                    <a:gs pos="100000">
                      <a:srgbClr val="03ADEB"/>
                    </a:gs>
                  </a:gsLst>
                  <a:lin ang="5400000" scaled="1"/>
                </a:gradFill>
              </a:rPr>
              <a:t>影片类型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99231" y="411510"/>
            <a:ext cx="19527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横向柱状图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967181"/>
            <a:ext cx="7813461" cy="3605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777" y="83989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4000" dirty="0">
                <a:gradFill flip="none" rotWithShape="1">
                  <a:gsLst>
                    <a:gs pos="100000">
                      <a:srgbClr val="0070C0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4000" dirty="0">
              <a:gradFill flip="none" rotWithShape="1">
                <a:gsLst>
                  <a:gs pos="100000">
                    <a:srgbClr val="0070C0"/>
                  </a:gs>
                  <a:gs pos="0">
                    <a:srgbClr val="03ADEB"/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9231" y="144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gradFill>
                  <a:gsLst>
                    <a:gs pos="0">
                      <a:srgbClr val="0070C0"/>
                    </a:gs>
                    <a:gs pos="100000">
                      <a:srgbClr val="03ADEB"/>
                    </a:gs>
                  </a:gsLst>
                  <a:lin ang="5400000" scaled="1"/>
                </a:gradFill>
              </a:rPr>
              <a:t>电影名称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99231" y="411510"/>
            <a:ext cx="19527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词云图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018373"/>
            <a:ext cx="6629297" cy="3551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41000" y="9372"/>
            <a:ext cx="7221141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4569271" cy="514350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0"/>
                </a:srgbClr>
              </a:gs>
              <a:gs pos="56000">
                <a:srgbClr val="00206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 4"/>
          <p:cNvSpPr/>
          <p:nvPr/>
        </p:nvSpPr>
        <p:spPr>
          <a:xfrm>
            <a:off x="948112" y="555526"/>
            <a:ext cx="5273269" cy="5571558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gradFill flip="none" rotWithShape="1">
            <a:gsLst>
              <a:gs pos="78000">
                <a:srgbClr val="0070C0">
                  <a:alpha val="0"/>
                </a:srgbClr>
              </a:gs>
              <a:gs pos="24000">
                <a:srgbClr val="03ADEB"/>
              </a:gs>
            </a:gsLst>
            <a:lin ang="5400000" scaled="1"/>
            <a:tileRect/>
          </a:gradFill>
          <a:ln w="57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图形 4"/>
          <p:cNvSpPr/>
          <p:nvPr/>
        </p:nvSpPr>
        <p:spPr>
          <a:xfrm>
            <a:off x="957919" y="555526"/>
            <a:ext cx="5273269" cy="5571558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noFill/>
          <a:ln w="5756" cap="flat">
            <a:gradFill>
              <a:gsLst>
                <a:gs pos="0">
                  <a:schemeClr val="bg1"/>
                </a:gs>
                <a:gs pos="57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38226" y="2263796"/>
            <a:ext cx="2107808" cy="471169"/>
            <a:chOff x="3884271" y="2147253"/>
            <a:chExt cx="4071493" cy="339209"/>
          </a:xfrm>
        </p:grpSpPr>
        <p:sp>
          <p:nvSpPr>
            <p:cNvPr id="10" name="平行四边形 9"/>
            <p:cNvSpPr/>
            <p:nvPr/>
          </p:nvSpPr>
          <p:spPr>
            <a:xfrm>
              <a:off x="3884271" y="2147253"/>
              <a:ext cx="4032448" cy="288032"/>
            </a:xfrm>
            <a:prstGeom prst="parallelogram">
              <a:avLst>
                <a:gd name="adj" fmla="val 38228"/>
              </a:avLst>
            </a:prstGeom>
            <a:gradFill flip="none" rotWithShape="1">
              <a:gsLst>
                <a:gs pos="100000">
                  <a:srgbClr val="0070C0">
                    <a:alpha val="0"/>
                  </a:srgbClr>
                </a:gs>
                <a:gs pos="24000">
                  <a:srgbClr val="03ADEB">
                    <a:alpha val="55000"/>
                  </a:srgbClr>
                </a:gs>
              </a:gsLst>
              <a:lin ang="10800000" scaled="1"/>
              <a:tileRect/>
            </a:gradFill>
            <a:ln w="575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3923316" y="2198430"/>
              <a:ext cx="4032448" cy="288032"/>
            </a:xfrm>
            <a:prstGeom prst="parallelogram">
              <a:avLst>
                <a:gd name="adj" fmla="val 38228"/>
              </a:avLst>
            </a:prstGeom>
            <a:noFill/>
            <a:ln w="12700" cap="flat">
              <a:gradFill flip="none" rotWithShape="1">
                <a:gsLst>
                  <a:gs pos="0">
                    <a:srgbClr val="03ADEB"/>
                  </a:gs>
                  <a:gs pos="59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7200000" scaled="0"/>
                <a:tileRect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226682" y="1571328"/>
            <a:ext cx="15760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8800" dirty="0">
                <a:gradFill flip="none" rotWithShape="1">
                  <a:gsLst>
                    <a:gs pos="100000">
                      <a:schemeClr val="bg1"/>
                    </a:gs>
                    <a:gs pos="7000">
                      <a:srgbClr val="03ADEB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8800" dirty="0">
              <a:gradFill flip="none" rotWithShape="1">
                <a:gsLst>
                  <a:gs pos="100000">
                    <a:schemeClr val="bg1"/>
                  </a:gs>
                  <a:gs pos="7000">
                    <a:srgbClr val="03ADEB">
                      <a:alpha val="0"/>
                    </a:srgbClr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7933" y="23348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数据库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49801" y="2933227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HBase</a:t>
            </a:r>
            <a:r>
              <a:rPr lang="zh-CN" altLang="en-US" sz="900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数据库连接</a:t>
            </a:r>
          </a:p>
        </p:txBody>
      </p:sp>
    </p:spTree>
    <p:extLst>
      <p:ext uri="{BB962C8B-B14F-4D97-AF65-F5344CB8AC3E}">
        <p14:creationId xmlns:p14="http://schemas.microsoft.com/office/powerpoint/2010/main" val="205378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82A6A6-416C-3220-7216-ED8ADAB8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2" y="627534"/>
            <a:ext cx="3707904" cy="2808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274772-4907-8168-7C55-46B0F361B2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33" y="2499742"/>
            <a:ext cx="3339731" cy="26284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E7751B-CF10-9033-EFC7-9B4914E36B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44" y="0"/>
            <a:ext cx="4080556" cy="2808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5617" y="13470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91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11510"/>
            <a:ext cx="5534025" cy="723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19622"/>
            <a:ext cx="6336704" cy="3349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9975" y="1779662"/>
            <a:ext cx="461665" cy="2520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创建表  写入数据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6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2859" y="0"/>
            <a:ext cx="7221141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4569271" cy="514350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0"/>
                </a:srgbClr>
              </a:gs>
              <a:gs pos="56000">
                <a:srgbClr val="00206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文本框 1041"/>
          <p:cNvSpPr txBox="1"/>
          <p:nvPr/>
        </p:nvSpPr>
        <p:spPr>
          <a:xfrm>
            <a:off x="1554145" y="685007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gradFill>
                  <a:gsLst>
                    <a:gs pos="21000">
                      <a:schemeClr val="bg1"/>
                    </a:gs>
                    <a:gs pos="100000">
                      <a:srgbClr val="03ADEB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</a:rPr>
              <a:t>目录</a:t>
            </a:r>
          </a:p>
        </p:txBody>
      </p:sp>
      <p:sp>
        <p:nvSpPr>
          <p:cNvPr id="6" name="图形 4"/>
          <p:cNvSpPr/>
          <p:nvPr/>
        </p:nvSpPr>
        <p:spPr>
          <a:xfrm>
            <a:off x="-1095730" y="772647"/>
            <a:ext cx="6085274" cy="6429495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gradFill flip="none" rotWithShape="1">
            <a:gsLst>
              <a:gs pos="78000">
                <a:srgbClr val="0070C0">
                  <a:alpha val="0"/>
                </a:srgbClr>
              </a:gs>
              <a:gs pos="24000">
                <a:srgbClr val="03ADEB"/>
              </a:gs>
            </a:gsLst>
            <a:lin ang="5400000" scaled="1"/>
            <a:tileRect/>
          </a:gradFill>
          <a:ln w="57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图形 4"/>
          <p:cNvSpPr/>
          <p:nvPr/>
        </p:nvSpPr>
        <p:spPr>
          <a:xfrm>
            <a:off x="-1112588" y="771550"/>
            <a:ext cx="6085274" cy="6429495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noFill/>
          <a:ln w="5756" cap="flat">
            <a:gradFill>
              <a:gsLst>
                <a:gs pos="0">
                  <a:schemeClr val="bg1"/>
                </a:gs>
                <a:gs pos="57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6463" y="466615"/>
            <a:ext cx="167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pPr algn="dist"/>
            <a:r>
              <a:rPr lang="zh-CN" altLang="en-US" sz="1400" dirty="0"/>
              <a:t>CONTENTS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4495384" y="1198452"/>
            <a:ext cx="2249845" cy="584775"/>
            <a:chOff x="3272030" y="1595324"/>
            <a:chExt cx="2249845" cy="584775"/>
          </a:xfrm>
        </p:grpSpPr>
        <p:grpSp>
          <p:nvGrpSpPr>
            <p:cNvPr id="7" name="组合 6"/>
            <p:cNvGrpSpPr/>
            <p:nvPr/>
          </p:nvGrpSpPr>
          <p:grpSpPr>
            <a:xfrm>
              <a:off x="3414067" y="1687671"/>
              <a:ext cx="2107808" cy="471169"/>
              <a:chOff x="3884271" y="2147253"/>
              <a:chExt cx="4071493" cy="339209"/>
            </a:xfrm>
          </p:grpSpPr>
          <p:sp>
            <p:nvSpPr>
              <p:cNvPr id="10" name="平行四边形 9"/>
              <p:cNvSpPr/>
              <p:nvPr/>
            </p:nvSpPr>
            <p:spPr>
              <a:xfrm>
                <a:off x="3884271" y="2147253"/>
                <a:ext cx="4032448" cy="288032"/>
              </a:xfrm>
              <a:prstGeom prst="parallelogram">
                <a:avLst>
                  <a:gd name="adj" fmla="val 38228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24000">
                    <a:srgbClr val="03ADEB">
                      <a:alpha val="55000"/>
                    </a:srgbClr>
                  </a:gs>
                </a:gsLst>
                <a:lin ang="10800000" scaled="1"/>
                <a:tileRect/>
              </a:gradFill>
              <a:ln w="575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3923316" y="2198430"/>
                <a:ext cx="4032448" cy="288032"/>
              </a:xfrm>
              <a:prstGeom prst="parallelogram">
                <a:avLst>
                  <a:gd name="adj" fmla="val 38228"/>
                </a:avLst>
              </a:prstGeom>
              <a:noFill/>
              <a:ln w="12700" cap="flat">
                <a:gradFill flip="none" rotWithShape="1">
                  <a:gsLst>
                    <a:gs pos="0">
                      <a:srgbClr val="03ADEB"/>
                    </a:gs>
                    <a:gs pos="59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7200000" scaled="0"/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3272030" y="1595324"/>
              <a:ext cx="6832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b="1">
                  <a:gradFill flip="none" rotWithShape="1">
                    <a:gsLst>
                      <a:gs pos="100000">
                        <a:schemeClr val="bg1"/>
                      </a:gs>
                      <a:gs pos="0">
                        <a:srgbClr val="03ADEB"/>
                      </a:gs>
                    </a:gsLst>
                    <a:lin ang="16200000" scaled="1"/>
                    <a:tileRect/>
                  </a:gradFill>
                </a:defRPr>
              </a:lvl1pPr>
            </a:lstStyle>
            <a:p>
              <a:r>
                <a:rPr lang="en-US" altLang="zh-CN" sz="3200" dirty="0">
                  <a:gradFill flip="none" rotWithShape="1">
                    <a:gsLst>
                      <a:gs pos="100000">
                        <a:schemeClr val="bg1"/>
                      </a:gs>
                      <a:gs pos="7000">
                        <a:srgbClr val="03ADEB">
                          <a:alpha val="0"/>
                        </a:srgbClr>
                      </a:gs>
                    </a:gsLst>
                    <a:lin ang="16200000" scaled="1"/>
                    <a:tileRect/>
                  </a:gradFill>
                  <a:latin typeface="MiSans Heavy" panose="00000A00000000000000" pitchFamily="2" charset="-122"/>
                  <a:ea typeface="MiSans Heavy" panose="00000A00000000000000" pitchFamily="2" charset="-122"/>
                </a:rPr>
                <a:t>01</a:t>
              </a:r>
              <a:endParaRPr lang="zh-CN" altLang="en-US" sz="3200" dirty="0">
                <a:gradFill flip="none" rotWithShape="1">
                  <a:gsLst>
                    <a:gs pos="100000">
                      <a:schemeClr val="bg1"/>
                    </a:gs>
                    <a:gs pos="7000">
                      <a:srgbClr val="03ADEB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113774" y="175875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rgbClr val="03ADEB"/>
                      </a:gs>
                    </a:gsLst>
                    <a:lin ang="16200000" scaled="1"/>
                    <a:tileRect/>
                  </a:gradFill>
                </a:rPr>
                <a:t>爬取数据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95384" y="2124821"/>
            <a:ext cx="2249845" cy="584775"/>
            <a:chOff x="3272030" y="1595324"/>
            <a:chExt cx="2249845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3414067" y="1687671"/>
              <a:ext cx="2107808" cy="471169"/>
              <a:chOff x="3884271" y="2147253"/>
              <a:chExt cx="4071493" cy="339209"/>
            </a:xfrm>
          </p:grpSpPr>
          <p:sp>
            <p:nvSpPr>
              <p:cNvPr id="47" name="平行四边形 46"/>
              <p:cNvSpPr/>
              <p:nvPr/>
            </p:nvSpPr>
            <p:spPr>
              <a:xfrm>
                <a:off x="3884271" y="2147253"/>
                <a:ext cx="4032448" cy="288032"/>
              </a:xfrm>
              <a:prstGeom prst="parallelogram">
                <a:avLst>
                  <a:gd name="adj" fmla="val 38228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24000">
                    <a:srgbClr val="03ADEB">
                      <a:alpha val="55000"/>
                    </a:srgbClr>
                  </a:gs>
                </a:gsLst>
                <a:lin ang="10800000" scaled="1"/>
                <a:tileRect/>
              </a:gradFill>
              <a:ln w="575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平行四边形 47"/>
              <p:cNvSpPr/>
              <p:nvPr/>
            </p:nvSpPr>
            <p:spPr>
              <a:xfrm>
                <a:off x="3923316" y="2198430"/>
                <a:ext cx="4032448" cy="288032"/>
              </a:xfrm>
              <a:prstGeom prst="parallelogram">
                <a:avLst>
                  <a:gd name="adj" fmla="val 38228"/>
                </a:avLst>
              </a:prstGeom>
              <a:noFill/>
              <a:ln w="12700" cap="flat">
                <a:gradFill flip="none" rotWithShape="1">
                  <a:gsLst>
                    <a:gs pos="0">
                      <a:srgbClr val="03ADEB"/>
                    </a:gs>
                    <a:gs pos="59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7200000" scaled="0"/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272030" y="1595324"/>
              <a:ext cx="729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b="1">
                  <a:gradFill flip="none" rotWithShape="1">
                    <a:gsLst>
                      <a:gs pos="100000">
                        <a:schemeClr val="bg1"/>
                      </a:gs>
                      <a:gs pos="0">
                        <a:srgbClr val="03ADEB"/>
                      </a:gs>
                    </a:gsLst>
                    <a:lin ang="16200000" scaled="1"/>
                    <a:tileRect/>
                  </a:gradFill>
                </a:defRPr>
              </a:lvl1pPr>
            </a:lstStyle>
            <a:p>
              <a:r>
                <a:rPr lang="en-US" altLang="zh-CN" sz="3200" dirty="0">
                  <a:gradFill flip="none" rotWithShape="1">
                    <a:gsLst>
                      <a:gs pos="100000">
                        <a:schemeClr val="bg1"/>
                      </a:gs>
                      <a:gs pos="7000">
                        <a:srgbClr val="03ADEB">
                          <a:alpha val="0"/>
                        </a:srgbClr>
                      </a:gs>
                    </a:gsLst>
                    <a:lin ang="16200000" scaled="1"/>
                    <a:tileRect/>
                  </a:gradFill>
                  <a:latin typeface="MiSans Heavy" panose="00000A00000000000000" pitchFamily="2" charset="-122"/>
                  <a:ea typeface="MiSans Heavy" panose="00000A00000000000000" pitchFamily="2" charset="-122"/>
                </a:rPr>
                <a:t>02</a:t>
              </a:r>
              <a:endParaRPr lang="zh-CN" altLang="en-US" sz="3200" dirty="0">
                <a:gradFill flip="none" rotWithShape="1">
                  <a:gsLst>
                    <a:gs pos="100000">
                      <a:schemeClr val="bg1"/>
                    </a:gs>
                    <a:gs pos="7000">
                      <a:srgbClr val="03ADEB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113774" y="175875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rgbClr val="03ADEB"/>
                      </a:gs>
                    </a:gsLst>
                    <a:lin ang="16200000" scaled="1"/>
                    <a:tileRect/>
                  </a:gradFill>
                </a:rPr>
                <a:t>生成图表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576509" y="3132334"/>
            <a:ext cx="2249845" cy="584775"/>
            <a:chOff x="3272030" y="1595324"/>
            <a:chExt cx="2249845" cy="584775"/>
          </a:xfrm>
        </p:grpSpPr>
        <p:grpSp>
          <p:nvGrpSpPr>
            <p:cNvPr id="50" name="组合 49"/>
            <p:cNvGrpSpPr/>
            <p:nvPr/>
          </p:nvGrpSpPr>
          <p:grpSpPr>
            <a:xfrm>
              <a:off x="3414067" y="1687671"/>
              <a:ext cx="2107808" cy="471169"/>
              <a:chOff x="3884271" y="2147253"/>
              <a:chExt cx="4071493" cy="339209"/>
            </a:xfrm>
          </p:grpSpPr>
          <p:sp>
            <p:nvSpPr>
              <p:cNvPr id="53" name="平行四边形 52"/>
              <p:cNvSpPr/>
              <p:nvPr/>
            </p:nvSpPr>
            <p:spPr>
              <a:xfrm>
                <a:off x="3884271" y="2147253"/>
                <a:ext cx="4032448" cy="288032"/>
              </a:xfrm>
              <a:prstGeom prst="parallelogram">
                <a:avLst>
                  <a:gd name="adj" fmla="val 38228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24000">
                    <a:srgbClr val="03ADEB">
                      <a:alpha val="55000"/>
                    </a:srgbClr>
                  </a:gs>
                </a:gsLst>
                <a:lin ang="10800000" scaled="1"/>
                <a:tileRect/>
              </a:gradFill>
              <a:ln w="575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平行四边形 53"/>
              <p:cNvSpPr/>
              <p:nvPr/>
            </p:nvSpPr>
            <p:spPr>
              <a:xfrm>
                <a:off x="3923316" y="2198430"/>
                <a:ext cx="4032448" cy="288032"/>
              </a:xfrm>
              <a:prstGeom prst="parallelogram">
                <a:avLst>
                  <a:gd name="adj" fmla="val 38228"/>
                </a:avLst>
              </a:prstGeom>
              <a:noFill/>
              <a:ln w="12700" cap="flat">
                <a:gradFill flip="none" rotWithShape="1">
                  <a:gsLst>
                    <a:gs pos="0">
                      <a:srgbClr val="03ADEB"/>
                    </a:gs>
                    <a:gs pos="59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7200000" scaled="0"/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3272030" y="1595324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b="1">
                  <a:gradFill flip="none" rotWithShape="1">
                    <a:gsLst>
                      <a:gs pos="100000">
                        <a:schemeClr val="bg1"/>
                      </a:gs>
                      <a:gs pos="0">
                        <a:srgbClr val="03ADEB"/>
                      </a:gs>
                    </a:gsLst>
                    <a:lin ang="16200000" scaled="1"/>
                    <a:tileRect/>
                  </a:gradFill>
                </a:defRPr>
              </a:lvl1pPr>
            </a:lstStyle>
            <a:p>
              <a:r>
                <a:rPr lang="en-US" altLang="zh-CN" sz="3200" dirty="0">
                  <a:gradFill flip="none" rotWithShape="1">
                    <a:gsLst>
                      <a:gs pos="100000">
                        <a:schemeClr val="bg1"/>
                      </a:gs>
                      <a:gs pos="7000">
                        <a:srgbClr val="03ADEB">
                          <a:alpha val="0"/>
                        </a:srgbClr>
                      </a:gs>
                    </a:gsLst>
                    <a:lin ang="16200000" scaled="1"/>
                    <a:tileRect/>
                  </a:gradFill>
                  <a:latin typeface="MiSans Heavy" panose="00000A00000000000000" pitchFamily="2" charset="-122"/>
                  <a:ea typeface="MiSans Heavy" panose="00000A00000000000000" pitchFamily="2" charset="-122"/>
                </a:rPr>
                <a:t>03</a:t>
              </a:r>
              <a:endParaRPr lang="zh-CN" altLang="en-US" sz="3200" dirty="0">
                <a:gradFill flip="none" rotWithShape="1">
                  <a:gsLst>
                    <a:gs pos="100000">
                      <a:schemeClr val="bg1"/>
                    </a:gs>
                    <a:gs pos="7000">
                      <a:srgbClr val="03ADEB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13774" y="175875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rgbClr val="03ADEB"/>
                      </a:gs>
                    </a:gsLst>
                    <a:lin ang="16200000" scaled="1"/>
                    <a:tileRect/>
                  </a:gradFill>
                </a:rPr>
                <a:t>数据分析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41871F6-ED32-6875-E406-011507B423AC}"/>
              </a:ext>
            </a:extLst>
          </p:cNvPr>
          <p:cNvGrpSpPr/>
          <p:nvPr/>
        </p:nvGrpSpPr>
        <p:grpSpPr>
          <a:xfrm>
            <a:off x="4569271" y="4175012"/>
            <a:ext cx="2249845" cy="584775"/>
            <a:chOff x="3272030" y="1595324"/>
            <a:chExt cx="2249845" cy="58477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A960F24-6E1B-EE45-BC45-7E13B62A5E04}"/>
                </a:ext>
              </a:extLst>
            </p:cNvPr>
            <p:cNvGrpSpPr/>
            <p:nvPr/>
          </p:nvGrpSpPr>
          <p:grpSpPr>
            <a:xfrm>
              <a:off x="3414067" y="1687671"/>
              <a:ext cx="2107808" cy="471169"/>
              <a:chOff x="3884271" y="2147253"/>
              <a:chExt cx="4071493" cy="339209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E127F923-0CCD-D5D5-C763-14F27D8C4DE6}"/>
                  </a:ext>
                </a:extLst>
              </p:cNvPr>
              <p:cNvSpPr/>
              <p:nvPr/>
            </p:nvSpPr>
            <p:spPr>
              <a:xfrm>
                <a:off x="3884271" y="2147253"/>
                <a:ext cx="4032448" cy="288032"/>
              </a:xfrm>
              <a:prstGeom prst="parallelogram">
                <a:avLst>
                  <a:gd name="adj" fmla="val 38228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24000">
                    <a:srgbClr val="03ADEB">
                      <a:alpha val="55000"/>
                    </a:srgbClr>
                  </a:gs>
                </a:gsLst>
                <a:lin ang="10800000" scaled="1"/>
                <a:tileRect/>
              </a:gradFill>
              <a:ln w="575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D59C45E7-25FB-06E4-8412-C1E0E8F36A83}"/>
                  </a:ext>
                </a:extLst>
              </p:cNvPr>
              <p:cNvSpPr/>
              <p:nvPr/>
            </p:nvSpPr>
            <p:spPr>
              <a:xfrm>
                <a:off x="3923316" y="2198430"/>
                <a:ext cx="4032448" cy="288032"/>
              </a:xfrm>
              <a:prstGeom prst="parallelogram">
                <a:avLst>
                  <a:gd name="adj" fmla="val 38228"/>
                </a:avLst>
              </a:prstGeom>
              <a:noFill/>
              <a:ln w="12700" cap="flat">
                <a:gradFill flip="none" rotWithShape="1">
                  <a:gsLst>
                    <a:gs pos="0">
                      <a:srgbClr val="03ADEB"/>
                    </a:gs>
                    <a:gs pos="59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7200000" scaled="0"/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3D28D71-A8B3-ADEE-0146-563E68EA6410}"/>
                </a:ext>
              </a:extLst>
            </p:cNvPr>
            <p:cNvSpPr txBox="1"/>
            <p:nvPr/>
          </p:nvSpPr>
          <p:spPr>
            <a:xfrm>
              <a:off x="3272030" y="1595324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b="1">
                  <a:gradFill flip="none" rotWithShape="1">
                    <a:gsLst>
                      <a:gs pos="100000">
                        <a:schemeClr val="bg1"/>
                      </a:gs>
                      <a:gs pos="0">
                        <a:srgbClr val="03ADEB"/>
                      </a:gs>
                    </a:gsLst>
                    <a:lin ang="16200000" scaled="1"/>
                    <a:tileRect/>
                  </a:gradFill>
                </a:defRPr>
              </a:lvl1pPr>
            </a:lstStyle>
            <a:p>
              <a:r>
                <a:rPr lang="en-US" altLang="zh-CN" sz="3200" dirty="0">
                  <a:gradFill flip="none" rotWithShape="1">
                    <a:gsLst>
                      <a:gs pos="100000">
                        <a:schemeClr val="bg1"/>
                      </a:gs>
                      <a:gs pos="7000">
                        <a:srgbClr val="03ADEB">
                          <a:alpha val="0"/>
                        </a:srgbClr>
                      </a:gs>
                    </a:gsLst>
                    <a:lin ang="16200000" scaled="1"/>
                    <a:tileRect/>
                  </a:gradFill>
                  <a:latin typeface="MiSans Heavy" panose="00000A00000000000000" pitchFamily="2" charset="-122"/>
                  <a:ea typeface="MiSans Heavy" panose="00000A00000000000000" pitchFamily="2" charset="-122"/>
                </a:rPr>
                <a:t>04</a:t>
              </a:r>
              <a:endParaRPr lang="zh-CN" altLang="en-US" sz="3200" dirty="0">
                <a:gradFill flip="none" rotWithShape="1">
                  <a:gsLst>
                    <a:gs pos="100000">
                      <a:schemeClr val="bg1"/>
                    </a:gs>
                    <a:gs pos="7000">
                      <a:srgbClr val="03ADEB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0C3900-AC05-2682-D221-C16D2A033DE2}"/>
                </a:ext>
              </a:extLst>
            </p:cNvPr>
            <p:cNvSpPr txBox="1"/>
            <p:nvPr/>
          </p:nvSpPr>
          <p:spPr>
            <a:xfrm>
              <a:off x="4113774" y="175875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rgbClr val="03ADEB"/>
                      </a:gs>
                    </a:gsLst>
                    <a:lin ang="16200000" scaled="1"/>
                    <a:tileRect/>
                  </a:gradFill>
                </a:rPr>
                <a:t>数据库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Autofit/>
          </a:bodyPr>
          <a:lstStyle/>
          <a:p>
            <a:r>
              <a:rPr lang="zh-CN" altLang="en-US" sz="3200" b="1">
                <a:solidFill>
                  <a:srgbClr val="03ADEB"/>
                </a:solidFill>
              </a:rPr>
              <a:t>小组分工</a:t>
            </a: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5527834" y="3306127"/>
            <a:ext cx="1555909" cy="9801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en-US" altLang="zh-CN" sz="1000" b="1" dirty="0">
                <a:latin typeface="+mn-ea"/>
              </a:rPr>
              <a:t>HBase</a:t>
            </a:r>
            <a:r>
              <a:rPr lang="zh-CN" altLang="en-US" sz="1000" b="1" dirty="0">
                <a:latin typeface="+mn-ea"/>
              </a:rPr>
              <a:t>数据存储</a:t>
            </a:r>
            <a:endParaRPr lang="en-US" altLang="zh-CN" sz="1000" b="1" dirty="0">
              <a:latin typeface="+mn-ea"/>
            </a:endParaRPr>
          </a:p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en-US" altLang="zh-CN" sz="1000" b="1" dirty="0">
                <a:latin typeface="+mn-ea"/>
              </a:rPr>
              <a:t>HBase</a:t>
            </a:r>
            <a:r>
              <a:rPr lang="zh-CN" altLang="en-US" sz="1000" b="1" dirty="0">
                <a:latin typeface="+mn-ea"/>
              </a:rPr>
              <a:t>环境</a:t>
            </a:r>
            <a:r>
              <a:rPr lang="en-US" altLang="zh-CN" sz="1000" b="1" dirty="0">
                <a:latin typeface="+mn-ea"/>
              </a:rPr>
              <a:t>HBase</a:t>
            </a:r>
            <a:r>
              <a:rPr lang="zh-CN" altLang="en-US" sz="1000" b="1" dirty="0">
                <a:latin typeface="+mn-ea"/>
              </a:rPr>
              <a:t>连接</a:t>
            </a:r>
            <a:endParaRPr lang="en-US" altLang="zh-CN" sz="1000" b="1" dirty="0">
              <a:latin typeface="+mn-ea"/>
            </a:endParaRPr>
          </a:p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en-US" altLang="zh-CN" sz="1000" b="1" dirty="0">
                <a:latin typeface="+mn-ea"/>
              </a:rPr>
              <a:t>HBase</a:t>
            </a:r>
            <a:r>
              <a:rPr lang="zh-CN" altLang="en-US" sz="1000" b="1" dirty="0">
                <a:latin typeface="+mn-ea"/>
              </a:rPr>
              <a:t>数据批量导入</a:t>
            </a:r>
            <a:endParaRPr lang="zh-CN" altLang="en-US" sz="1000" b="1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1970247" y="3306128"/>
            <a:ext cx="1555909" cy="9801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1050" b="1" dirty="0"/>
              <a:t>数据可视化</a:t>
            </a:r>
            <a:endParaRPr lang="en-US" altLang="zh-CN" sz="1050" b="1" dirty="0"/>
          </a:p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en-US" altLang="zh-CN" sz="1050" b="1" dirty="0"/>
              <a:t>web-</a:t>
            </a:r>
            <a:r>
              <a:rPr lang="zh-CN" altLang="en-US" sz="1050" b="1" dirty="0"/>
              <a:t>前端功能</a:t>
            </a:r>
            <a:endParaRPr lang="en-US" altLang="zh-CN" sz="1050" b="1" dirty="0"/>
          </a:p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en-US" altLang="zh-CN" sz="1050" b="1" spc="150" dirty="0">
                <a:uFillTx/>
                <a:latin typeface="+mn-ea"/>
                <a:cs typeface="+mn-ea"/>
                <a:sym typeface="微软雅黑" panose="020B0503020204020204" pitchFamily="34" charset="-122"/>
              </a:rPr>
              <a:t>HTML</a:t>
            </a:r>
            <a:r>
              <a:rPr lang="zh-CN" altLang="en-US" sz="1050" b="1" spc="150" dirty="0">
                <a:uFillTx/>
                <a:latin typeface="+mn-ea"/>
                <a:cs typeface="+mn-ea"/>
                <a:sym typeface="微软雅黑" panose="020B0503020204020204" pitchFamily="34" charset="-122"/>
              </a:rPr>
              <a:t>页面渲染</a:t>
            </a:r>
          </a:p>
        </p:txBody>
      </p:sp>
      <p:sp>
        <p:nvSpPr>
          <p:cNvPr id="30" name="文本框 29"/>
          <p:cNvSpPr txBox="1"/>
          <p:nvPr>
            <p:custDataLst>
              <p:tags r:id="rId5"/>
            </p:custDataLst>
          </p:nvPr>
        </p:nvSpPr>
        <p:spPr>
          <a:xfrm>
            <a:off x="3744159" y="3515678"/>
            <a:ext cx="1555909" cy="9801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1000" b="1" dirty="0">
                <a:latin typeface="+mn-ea"/>
              </a:rPr>
              <a:t>数据采集及处理</a:t>
            </a:r>
            <a:r>
              <a:rPr lang="en-US" altLang="zh-CN" sz="1000" b="1" dirty="0">
                <a:latin typeface="+mn-ea"/>
              </a:rPr>
              <a:t>-</a:t>
            </a:r>
            <a:r>
              <a:rPr lang="zh-CN" altLang="en-US" sz="1000" b="1" dirty="0">
                <a:latin typeface="+mn-ea"/>
              </a:rPr>
              <a:t>爬虫</a:t>
            </a:r>
            <a:endParaRPr lang="en-US" altLang="zh-CN" sz="1000" b="1" dirty="0">
              <a:latin typeface="+mn-ea"/>
            </a:endParaRPr>
          </a:p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1000" b="1" dirty="0">
                <a:latin typeface="+mn-ea"/>
              </a:rPr>
              <a:t>清洗数据</a:t>
            </a:r>
            <a:endParaRPr lang="zh-CN" altLang="en-US" sz="1000" b="1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5609511" y="1883093"/>
            <a:ext cx="1373029" cy="1373029"/>
          </a:xfrm>
          <a:prstGeom prst="ellipse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椭圆 1"/>
          <p:cNvSpPr/>
          <p:nvPr>
            <p:custDataLst>
              <p:tags r:id="rId7"/>
            </p:custDataLst>
          </p:nvPr>
        </p:nvSpPr>
        <p:spPr>
          <a:xfrm>
            <a:off x="5680234" y="1954054"/>
            <a:ext cx="1231583" cy="12315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152400">
              <a:schemeClr val="accent3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02393" tIns="216217" rIns="102393" bIns="0" numCol="1" spcCol="0" rtlCol="0" fromWordArt="0" anchor="t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200" b="1">
              <a:solidFill>
                <a:srgbClr val="FFFFFF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3" name="椭圆 2"/>
          <p:cNvSpPr/>
          <p:nvPr>
            <p:custDataLst>
              <p:tags r:id="rId8"/>
            </p:custDataLst>
          </p:nvPr>
        </p:nvSpPr>
        <p:spPr>
          <a:xfrm>
            <a:off x="5744290" y="2017871"/>
            <a:ext cx="1103471" cy="1103471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3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弧形 12"/>
          <p:cNvSpPr/>
          <p:nvPr>
            <p:custDataLst>
              <p:tags r:id="rId9"/>
            </p:custDataLst>
          </p:nvPr>
        </p:nvSpPr>
        <p:spPr>
          <a:xfrm flipV="1">
            <a:off x="5423059" y="1698784"/>
            <a:ext cx="1745933" cy="1745933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chemeClr val="accent3"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6" name="图片 85" descr="343439383331313b343532303032373bbfcdbba7b5b5b0b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6179344" y="2241709"/>
            <a:ext cx="233363" cy="233363"/>
          </a:xfrm>
          <a:prstGeom prst="rect">
            <a:avLst/>
          </a:prstGeom>
          <a:effectLst>
            <a:outerShdw blurRad="50800" dist="38100" dir="5400000" algn="t" rotWithShape="0">
              <a:schemeClr val="accent3">
                <a:lumMod val="75000"/>
                <a:alpha val="20000"/>
              </a:schemeClr>
            </a:outerShdw>
          </a:effectLst>
        </p:spPr>
      </p:pic>
      <p:sp>
        <p:nvSpPr>
          <p:cNvPr id="7" name="椭圆 6"/>
          <p:cNvSpPr/>
          <p:nvPr>
            <p:custDataLst>
              <p:tags r:id="rId11"/>
            </p:custDataLst>
          </p:nvPr>
        </p:nvSpPr>
        <p:spPr>
          <a:xfrm>
            <a:off x="2156699" y="1883093"/>
            <a:ext cx="1373029" cy="1373029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18" name="椭圆 17"/>
          <p:cNvSpPr/>
          <p:nvPr>
            <p:custDataLst>
              <p:tags r:id="rId12"/>
            </p:custDataLst>
          </p:nvPr>
        </p:nvSpPr>
        <p:spPr>
          <a:xfrm>
            <a:off x="2227421" y="1954054"/>
            <a:ext cx="1231583" cy="123158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52400">
              <a:schemeClr val="accent1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02393" tIns="216217" rIns="102393" bIns="0" numCol="1" spcCol="0" rtlCol="0" fromWordArt="0" anchor="t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200" b="1">
              <a:solidFill>
                <a:srgbClr val="FFFFFF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椭圆 7"/>
          <p:cNvSpPr/>
          <p:nvPr>
            <p:custDataLst>
              <p:tags r:id="rId13"/>
            </p:custDataLst>
          </p:nvPr>
        </p:nvSpPr>
        <p:spPr>
          <a:xfrm>
            <a:off x="2291477" y="2017871"/>
            <a:ext cx="1103471" cy="1103471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1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弧形 14"/>
          <p:cNvSpPr/>
          <p:nvPr>
            <p:custDataLst>
              <p:tags r:id="rId14"/>
            </p:custDataLst>
          </p:nvPr>
        </p:nvSpPr>
        <p:spPr>
          <a:xfrm flipV="1">
            <a:off x="1970246" y="1698784"/>
            <a:ext cx="1745933" cy="1745933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chemeClr val="accent1">
                <a:alpha val="50000"/>
              </a:schemeClr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7" name="图片 16" descr="343439383331313b343532303033313bd3a6d3c3c9ccb3c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732961" y="2254568"/>
            <a:ext cx="220504" cy="220504"/>
          </a:xfrm>
          <a:prstGeom prst="rect">
            <a:avLst/>
          </a:prstGeom>
          <a:effectLst>
            <a:outerShdw blurRad="50800" dist="38100" dir="5400000" algn="t" rotWithShape="0">
              <a:schemeClr val="accent1">
                <a:lumMod val="75000"/>
                <a:alpha val="20000"/>
              </a:schemeClr>
            </a:outerShdw>
          </a:effectLst>
        </p:spPr>
      </p:pic>
      <p:sp>
        <p:nvSpPr>
          <p:cNvPr id="21" name="椭圆 20"/>
          <p:cNvSpPr/>
          <p:nvPr>
            <p:custDataLst>
              <p:tags r:id="rId16"/>
            </p:custDataLst>
          </p:nvPr>
        </p:nvSpPr>
        <p:spPr>
          <a:xfrm>
            <a:off x="3883105" y="1883093"/>
            <a:ext cx="1373029" cy="1373029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25" name="椭圆 24"/>
          <p:cNvSpPr/>
          <p:nvPr>
            <p:custDataLst>
              <p:tags r:id="rId17"/>
            </p:custDataLst>
          </p:nvPr>
        </p:nvSpPr>
        <p:spPr>
          <a:xfrm>
            <a:off x="3953828" y="1954054"/>
            <a:ext cx="1231583" cy="123158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152400">
              <a:schemeClr val="accent2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02393" tIns="216217" rIns="102393" bIns="0" numCol="1" spcCol="0" rtlCol="0" fromWordArt="0" anchor="t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200" b="1">
              <a:solidFill>
                <a:srgbClr val="FFFFFF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6" name="椭圆 25"/>
          <p:cNvSpPr/>
          <p:nvPr>
            <p:custDataLst>
              <p:tags r:id="rId18"/>
            </p:custDataLst>
          </p:nvPr>
        </p:nvSpPr>
        <p:spPr>
          <a:xfrm>
            <a:off x="4017884" y="2017871"/>
            <a:ext cx="1103471" cy="1103471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2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弧形 28"/>
          <p:cNvSpPr/>
          <p:nvPr>
            <p:custDataLst>
              <p:tags r:id="rId19"/>
            </p:custDataLst>
          </p:nvPr>
        </p:nvSpPr>
        <p:spPr>
          <a:xfrm flipV="1">
            <a:off x="3696653" y="1698784"/>
            <a:ext cx="1745933" cy="1745933"/>
          </a:xfrm>
          <a:prstGeom prst="arc">
            <a:avLst>
              <a:gd name="adj1" fmla="val 10822527"/>
              <a:gd name="adj2" fmla="val 20157622"/>
            </a:avLst>
          </a:prstGeom>
          <a:ln w="44450" cap="rnd">
            <a:solidFill>
              <a:schemeClr val="accent2">
                <a:alpha val="50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47" name="图片 46" descr="343435383038363b343532323339393bd6b4d0d0d5aad2aa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4452938" y="2241709"/>
            <a:ext cx="233363" cy="233363"/>
          </a:xfrm>
          <a:prstGeom prst="rect">
            <a:avLst/>
          </a:prstGeom>
          <a:effectLst>
            <a:outerShdw blurRad="50800" dist="38100" dir="5400000" algn="t" rotWithShape="0">
              <a:schemeClr val="accent2">
                <a:lumMod val="75000"/>
                <a:alpha val="20000"/>
              </a:schemeClr>
            </a:outerShdw>
          </a:effectLst>
        </p:spPr>
      </p:pic>
      <p:sp>
        <p:nvSpPr>
          <p:cNvPr id="5" name="标题"/>
          <p:cNvSpPr txBox="1"/>
          <p:nvPr>
            <p:custDataLst>
              <p:tags r:id="rId21"/>
            </p:custDataLst>
          </p:nvPr>
        </p:nvSpPr>
        <p:spPr>
          <a:xfrm>
            <a:off x="2326958" y="2519839"/>
            <a:ext cx="1032510" cy="386715"/>
          </a:xfrm>
          <a:prstGeom prst="rect">
            <a:avLst/>
          </a:prstGeom>
          <a:noFill/>
        </p:spPr>
        <p:txBody>
          <a:bodyPr wrap="square" lIns="27146" tIns="27146" rIns="27146" bIns="27146" rtlCol="0" anchor="t" anchorCtr="0">
            <a:normAutofit/>
          </a:bodyPr>
          <a:lstStyle/>
          <a:p>
            <a:pPr algn="ctr"/>
            <a:r>
              <a:rPr lang="zh-CN" altLang="en-US" sz="1200" b="1" spc="300" dirty="0">
                <a:solidFill>
                  <a:schemeClr val="bg1"/>
                </a:solidFill>
                <a:latin typeface="+mj-ea"/>
                <a:ea typeface="+mj-ea"/>
                <a:cs typeface="微软雅黑" panose="020B0503020204020204" pitchFamily="34" charset="-122"/>
              </a:rPr>
              <a:t>肖秋宇</a:t>
            </a:r>
          </a:p>
        </p:txBody>
      </p:sp>
      <p:sp>
        <p:nvSpPr>
          <p:cNvPr id="6" name="标题"/>
          <p:cNvSpPr txBox="1"/>
          <p:nvPr>
            <p:custDataLst>
              <p:tags r:id="rId22"/>
            </p:custDataLst>
          </p:nvPr>
        </p:nvSpPr>
        <p:spPr>
          <a:xfrm>
            <a:off x="4053364" y="2519839"/>
            <a:ext cx="1032510" cy="386715"/>
          </a:xfrm>
          <a:prstGeom prst="rect">
            <a:avLst/>
          </a:prstGeom>
          <a:noFill/>
        </p:spPr>
        <p:txBody>
          <a:bodyPr wrap="square" lIns="27146" tIns="27146" rIns="27146" bIns="27146" rtlCol="0" anchor="t" anchorCtr="0">
            <a:normAutofit/>
          </a:bodyPr>
          <a:lstStyle/>
          <a:p>
            <a:pPr algn="ctr"/>
            <a:r>
              <a:rPr lang="zh-CN" altLang="en-US" sz="1200" b="1" spc="300" dirty="0">
                <a:solidFill>
                  <a:schemeClr val="bg1"/>
                </a:solidFill>
                <a:latin typeface="+mj-ea"/>
                <a:ea typeface="+mj-ea"/>
                <a:cs typeface="微软雅黑" panose="020B0503020204020204" pitchFamily="34" charset="-122"/>
              </a:rPr>
              <a:t>陈思静</a:t>
            </a:r>
          </a:p>
        </p:txBody>
      </p:sp>
      <p:sp>
        <p:nvSpPr>
          <p:cNvPr id="9" name="标题"/>
          <p:cNvSpPr txBox="1"/>
          <p:nvPr>
            <p:custDataLst>
              <p:tags r:id="rId23"/>
            </p:custDataLst>
          </p:nvPr>
        </p:nvSpPr>
        <p:spPr>
          <a:xfrm>
            <a:off x="5779770" y="2519839"/>
            <a:ext cx="1032510" cy="386715"/>
          </a:xfrm>
          <a:prstGeom prst="rect">
            <a:avLst/>
          </a:prstGeom>
          <a:noFill/>
        </p:spPr>
        <p:txBody>
          <a:bodyPr wrap="square" lIns="27146" tIns="27146" rIns="27146" bIns="27146" rtlCol="0" anchor="t" anchorCtr="0">
            <a:normAutofit/>
          </a:bodyPr>
          <a:lstStyle/>
          <a:p>
            <a:pPr algn="ctr"/>
            <a:r>
              <a:rPr lang="zh-CN" altLang="en-US" sz="1200" b="1" spc="300" dirty="0">
                <a:solidFill>
                  <a:schemeClr val="bg1"/>
                </a:solidFill>
                <a:latin typeface="+mj-ea"/>
                <a:ea typeface="+mj-ea"/>
                <a:cs typeface="微软雅黑" panose="020B0503020204020204" pitchFamily="34" charset="-122"/>
              </a:rPr>
              <a:t>梁慧垚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51PPT模板网，幻灯片演示模板及素材免费下载！&#10;51PPT模板网 唯一访问网址：www.51pptmoban.com"/>
          <p:cNvPicPr>
            <a:picLocks noChangeAspect="1"/>
          </p:cNvPicPr>
          <p:nvPr/>
        </p:nvPicPr>
        <p:blipFill>
          <a:blip r:embed="rId3" cstate="screen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2859" y="0"/>
            <a:ext cx="7221141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4569271" cy="514350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0"/>
                </a:srgbClr>
              </a:gs>
              <a:gs pos="56000">
                <a:srgbClr val="00206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文本框 1041"/>
          <p:cNvSpPr txBox="1"/>
          <p:nvPr/>
        </p:nvSpPr>
        <p:spPr>
          <a:xfrm>
            <a:off x="4416433" y="1202187"/>
            <a:ext cx="3018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gradFill>
                  <a:gsLst>
                    <a:gs pos="21000">
                      <a:schemeClr val="bg1"/>
                    </a:gs>
                    <a:gs pos="100000">
                      <a:srgbClr val="03ADEB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</a:rPr>
              <a:t>谢谢观看</a:t>
            </a:r>
          </a:p>
        </p:txBody>
      </p:sp>
      <p:sp>
        <p:nvSpPr>
          <p:cNvPr id="6" name="图形 4"/>
          <p:cNvSpPr/>
          <p:nvPr/>
        </p:nvSpPr>
        <p:spPr>
          <a:xfrm>
            <a:off x="-100862" y="-308570"/>
            <a:ext cx="6085274" cy="6429495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gradFill flip="none" rotWithShape="1">
            <a:gsLst>
              <a:gs pos="78000">
                <a:srgbClr val="0070C0">
                  <a:alpha val="0"/>
                </a:srgbClr>
              </a:gs>
              <a:gs pos="24000">
                <a:srgbClr val="03ADEB"/>
              </a:gs>
            </a:gsLst>
            <a:lin ang="5400000" scaled="1"/>
            <a:tileRect/>
          </a:gradFill>
          <a:ln w="57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884271" y="2147253"/>
            <a:ext cx="4032448" cy="288032"/>
          </a:xfrm>
          <a:prstGeom prst="parallelogram">
            <a:avLst>
              <a:gd name="adj" fmla="val 38228"/>
            </a:avLst>
          </a:prstGeom>
          <a:gradFill flip="none" rotWithShape="1">
            <a:gsLst>
              <a:gs pos="78000">
                <a:srgbClr val="0070C0">
                  <a:alpha val="0"/>
                </a:srgbClr>
              </a:gs>
              <a:gs pos="24000">
                <a:srgbClr val="03ADEB">
                  <a:alpha val="28000"/>
                </a:srgbClr>
              </a:gs>
            </a:gsLst>
            <a:lin ang="10800000" scaled="1"/>
            <a:tileRect/>
          </a:gradFill>
          <a:ln w="57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66596" y="2208844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爬取数据  </a:t>
            </a:r>
            <a:r>
              <a:rPr lang="en-US" altLang="zh-CN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/  </a:t>
            </a:r>
            <a:r>
              <a:rPr lang="zh-CN" altLang="en-US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生成图表  </a:t>
            </a:r>
            <a:r>
              <a:rPr lang="en-US" altLang="zh-CN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/  </a:t>
            </a:r>
            <a:r>
              <a:rPr lang="zh-CN" altLang="en-US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数据分析 </a:t>
            </a:r>
            <a:r>
              <a:rPr lang="en-US" altLang="zh-CN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/ </a:t>
            </a:r>
            <a:r>
              <a:rPr lang="zh-CN" altLang="en-US" sz="105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数据库链接</a:t>
            </a:r>
          </a:p>
        </p:txBody>
      </p:sp>
      <p:sp>
        <p:nvSpPr>
          <p:cNvPr id="12" name="图形 4" descr="51PPT模板网，幻灯片演示模板及素材免费下载！&#10;51PPT模板网 唯一访问网址：www.51pptmoban.com"/>
          <p:cNvSpPr/>
          <p:nvPr/>
        </p:nvSpPr>
        <p:spPr>
          <a:xfrm>
            <a:off x="-117631" y="-380578"/>
            <a:ext cx="6085274" cy="6429495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noFill/>
          <a:ln w="5756" cap="flat">
            <a:gradFill>
              <a:gsLst>
                <a:gs pos="0">
                  <a:schemeClr val="bg1"/>
                </a:gs>
                <a:gs pos="57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3907380" y="2202203"/>
            <a:ext cx="4032448" cy="288032"/>
          </a:xfrm>
          <a:prstGeom prst="parallelogram">
            <a:avLst>
              <a:gd name="adj" fmla="val 38228"/>
            </a:avLst>
          </a:prstGeom>
          <a:noFill/>
          <a:ln w="5756" cap="flat">
            <a:gradFill flip="none" rotWithShape="1">
              <a:gsLst>
                <a:gs pos="0">
                  <a:srgbClr val="03ADEB"/>
                </a:gs>
                <a:gs pos="79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51PPT模板网，幻灯片演示模板及素材免费下载！&#10;51PPT模板网 唯一访问网址：www.51pptmoban.com"/>
          <p:cNvPicPr>
            <a:picLocks noChangeAspect="1"/>
          </p:cNvPicPr>
          <p:nvPr/>
        </p:nvPicPr>
        <p:blipFill>
          <a:blip r:embed="rId3" cstate="screen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2859" y="0"/>
            <a:ext cx="7221141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4569271" cy="514350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0"/>
                </a:srgbClr>
              </a:gs>
              <a:gs pos="56000">
                <a:srgbClr val="00206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 4"/>
          <p:cNvSpPr/>
          <p:nvPr/>
        </p:nvSpPr>
        <p:spPr>
          <a:xfrm>
            <a:off x="953939" y="555526"/>
            <a:ext cx="5273269" cy="5571558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gradFill flip="none" rotWithShape="1">
            <a:gsLst>
              <a:gs pos="78000">
                <a:srgbClr val="0070C0">
                  <a:alpha val="0"/>
                </a:srgbClr>
              </a:gs>
              <a:gs pos="24000">
                <a:srgbClr val="03ADEB"/>
              </a:gs>
            </a:gsLst>
            <a:lin ang="5400000" scaled="1"/>
            <a:tileRect/>
          </a:gradFill>
          <a:ln w="57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2" name="图形 4"/>
          <p:cNvSpPr/>
          <p:nvPr/>
        </p:nvSpPr>
        <p:spPr>
          <a:xfrm>
            <a:off x="957919" y="555526"/>
            <a:ext cx="5273269" cy="5571558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noFill/>
          <a:ln w="5756" cap="flat">
            <a:gradFill>
              <a:gsLst>
                <a:gs pos="0">
                  <a:schemeClr val="bg1"/>
                </a:gs>
                <a:gs pos="57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38226" y="2263796"/>
            <a:ext cx="2107808" cy="471169"/>
            <a:chOff x="3884271" y="2147253"/>
            <a:chExt cx="4071493" cy="339209"/>
          </a:xfrm>
        </p:grpSpPr>
        <p:sp>
          <p:nvSpPr>
            <p:cNvPr id="10" name="平行四边形 9"/>
            <p:cNvSpPr/>
            <p:nvPr/>
          </p:nvSpPr>
          <p:spPr>
            <a:xfrm>
              <a:off x="3884271" y="2147253"/>
              <a:ext cx="4032448" cy="288032"/>
            </a:xfrm>
            <a:prstGeom prst="parallelogram">
              <a:avLst>
                <a:gd name="adj" fmla="val 38228"/>
              </a:avLst>
            </a:prstGeom>
            <a:gradFill flip="none" rotWithShape="1">
              <a:gsLst>
                <a:gs pos="100000">
                  <a:srgbClr val="0070C0">
                    <a:alpha val="0"/>
                  </a:srgbClr>
                </a:gs>
                <a:gs pos="24000">
                  <a:srgbClr val="03ADEB">
                    <a:alpha val="55000"/>
                  </a:srgbClr>
                </a:gs>
              </a:gsLst>
              <a:lin ang="10800000" scaled="1"/>
              <a:tileRect/>
            </a:gradFill>
            <a:ln w="575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3923316" y="2198430"/>
              <a:ext cx="4032448" cy="288032"/>
            </a:xfrm>
            <a:prstGeom prst="parallelogram">
              <a:avLst>
                <a:gd name="adj" fmla="val 38228"/>
              </a:avLst>
            </a:prstGeom>
            <a:noFill/>
            <a:ln w="12700" cap="flat">
              <a:gradFill flip="none" rotWithShape="1">
                <a:gsLst>
                  <a:gs pos="0">
                    <a:srgbClr val="03ADEB"/>
                  </a:gs>
                  <a:gs pos="59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7200000" scaled="0"/>
                <a:tileRect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226682" y="1571328"/>
            <a:ext cx="15552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8800" dirty="0">
                <a:gradFill flip="none" rotWithShape="1">
                  <a:gsLst>
                    <a:gs pos="100000">
                      <a:schemeClr val="bg1"/>
                    </a:gs>
                    <a:gs pos="7000">
                      <a:srgbClr val="03ADEB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01</a:t>
            </a:r>
            <a:endParaRPr lang="zh-CN" altLang="en-US" sz="8800" dirty="0">
              <a:gradFill flip="none" rotWithShape="1">
                <a:gsLst>
                  <a:gs pos="100000">
                    <a:schemeClr val="bg1"/>
                  </a:gs>
                  <a:gs pos="7000">
                    <a:srgbClr val="03ADEB">
                      <a:alpha val="0"/>
                    </a:srgbClr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7933" y="23348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爬取数据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777" y="83989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4000" dirty="0">
                <a:gradFill flip="none" rotWithShape="1">
                  <a:gsLst>
                    <a:gs pos="100000">
                      <a:srgbClr val="0070C0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01</a:t>
            </a:r>
            <a:endParaRPr lang="zh-CN" altLang="en-US" sz="4000" dirty="0">
              <a:gradFill flip="none" rotWithShape="1">
                <a:gsLst>
                  <a:gs pos="100000">
                    <a:srgbClr val="0070C0"/>
                  </a:gs>
                  <a:gs pos="0">
                    <a:srgbClr val="03ADEB"/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9231" y="144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gradFill>
                  <a:gsLst>
                    <a:gs pos="0">
                      <a:srgbClr val="0070C0"/>
                    </a:gs>
                    <a:gs pos="100000">
                      <a:srgbClr val="03ADEB"/>
                    </a:gs>
                  </a:gsLst>
                  <a:lin ang="5400000" scaled="1"/>
                </a:gradFill>
              </a:rPr>
              <a:t>爬取数据</a:t>
            </a:r>
          </a:p>
        </p:txBody>
      </p:sp>
      <p:sp>
        <p:nvSpPr>
          <p:cNvPr id="32" name="椭圆 7"/>
          <p:cNvSpPr/>
          <p:nvPr/>
        </p:nvSpPr>
        <p:spPr>
          <a:xfrm>
            <a:off x="2643960" y="2669318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32"/>
          <p:cNvCxnSpPr>
            <a:endCxn id="32" idx="1"/>
          </p:cNvCxnSpPr>
          <p:nvPr/>
        </p:nvCxnSpPr>
        <p:spPr>
          <a:xfrm>
            <a:off x="4569232" y="2220118"/>
            <a:ext cx="2768" cy="13556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91"/>
          <p:cNvSpPr txBox="1"/>
          <p:nvPr/>
        </p:nvSpPr>
        <p:spPr>
          <a:xfrm>
            <a:off x="4092052" y="157350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程序的依赖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233233" y="2315227"/>
            <a:ext cx="666198" cy="66619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342151" y="2977757"/>
            <a:ext cx="666198" cy="666198"/>
          </a:xfrm>
          <a:prstGeom prst="ellipse">
            <a:avLst/>
          </a:prstGeom>
          <a:solidFill>
            <a:srgbClr val="03AD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021114" y="3046280"/>
            <a:ext cx="666198" cy="66619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166940" y="2315227"/>
            <a:ext cx="666198" cy="666198"/>
          </a:xfrm>
          <a:prstGeom prst="ellipse">
            <a:avLst/>
          </a:prstGeom>
          <a:solidFill>
            <a:srgbClr val="03AD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215268" y="2471090"/>
            <a:ext cx="2352014" cy="396455"/>
            <a:chOff x="-210536" y="2027664"/>
            <a:chExt cx="2352014" cy="396455"/>
          </a:xfrm>
        </p:grpSpPr>
        <p:sp>
          <p:nvSpPr>
            <p:cNvPr id="64" name="文本框 63"/>
            <p:cNvSpPr txBox="1"/>
            <p:nvPr/>
          </p:nvSpPr>
          <p:spPr>
            <a:xfrm>
              <a:off x="407334" y="2027664"/>
              <a:ext cx="1734144" cy="396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900" b="0" i="0">
                  <a:solidFill>
                    <a:schemeClr val="bg2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一个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python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的内置函数，用于推迟程序执行的时间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-210536" y="2089211"/>
              <a:ext cx="84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tx2">
                      <a:lumMod val="10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sleep</a:t>
              </a:r>
              <a:endParaRPr lang="zh-CN" altLang="en-US" sz="1200" b="1" dirty="0">
                <a:solidFill>
                  <a:schemeClr val="tx2">
                    <a:lumMod val="10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43037" y="2363627"/>
            <a:ext cx="2522861" cy="881203"/>
            <a:chOff x="444501" y="1920201"/>
            <a:chExt cx="2522861" cy="881203"/>
          </a:xfrm>
        </p:grpSpPr>
        <p:sp>
          <p:nvSpPr>
            <p:cNvPr id="67" name="文本框 66"/>
            <p:cNvSpPr txBox="1"/>
            <p:nvPr/>
          </p:nvSpPr>
          <p:spPr>
            <a:xfrm>
              <a:off x="444501" y="1920201"/>
              <a:ext cx="1734144" cy="8812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900" b="0" i="0">
                  <a:solidFill>
                    <a:schemeClr val="bg2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可以轻松构建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HTTP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请求，支持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HTTP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方法以及自定义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headers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。支持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HTTP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的错误处理，解决</a:t>
              </a:r>
              <a:r>
                <a:rPr lang="en-US" altLang="zh-CN" sz="700" dirty="0" err="1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urlopen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错误等各种优点这是一个非常实用的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HTTP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库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endParaRPr>
            </a:p>
            <a:p>
              <a:pPr algn="r"/>
              <a:endPara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207834" y="2055871"/>
              <a:ext cx="7595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50" b="1" dirty="0">
                  <a:solidFill>
                    <a:schemeClr val="tx2">
                      <a:lumMod val="10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requests</a:t>
              </a:r>
              <a:endParaRPr lang="zh-CN" altLang="en-US" sz="1050" b="1" dirty="0">
                <a:solidFill>
                  <a:schemeClr val="tx2">
                    <a:lumMod val="10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21114" y="3227582"/>
            <a:ext cx="2194194" cy="801493"/>
            <a:chOff x="-317605" y="1592499"/>
            <a:chExt cx="2194194" cy="801493"/>
          </a:xfrm>
        </p:grpSpPr>
        <p:sp>
          <p:nvSpPr>
            <p:cNvPr id="70" name="文本框 69"/>
            <p:cNvSpPr txBox="1"/>
            <p:nvPr/>
          </p:nvSpPr>
          <p:spPr>
            <a:xfrm>
              <a:off x="142445" y="1997537"/>
              <a:ext cx="1734144" cy="396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900" b="0" i="0">
                  <a:solidFill>
                    <a:schemeClr val="bg2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一个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python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的数据分析库，它提供了高性能，易用的数据结构和数据分析工具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-317605" y="1592499"/>
              <a:ext cx="1310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chemeClr val="tx2">
                      <a:lumMod val="10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pandas</a:t>
              </a:r>
              <a:endParaRPr lang="zh-CN" altLang="en-US" sz="1050" b="1" dirty="0">
                <a:solidFill>
                  <a:schemeClr val="tx2">
                    <a:lumMod val="10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4155" y="3183383"/>
            <a:ext cx="2461817" cy="885931"/>
            <a:chOff x="742013" y="1548300"/>
            <a:chExt cx="2461817" cy="885931"/>
          </a:xfrm>
        </p:grpSpPr>
        <p:sp>
          <p:nvSpPr>
            <p:cNvPr id="73" name="文本框 72"/>
            <p:cNvSpPr txBox="1"/>
            <p:nvPr/>
          </p:nvSpPr>
          <p:spPr>
            <a:xfrm>
              <a:off x="742013" y="1876193"/>
              <a:ext cx="1734144" cy="558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900" b="0" i="0">
                  <a:solidFill>
                    <a:schemeClr val="bg2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这是一个可以从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HTML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或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XML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文件中提取数据的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python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库。可以结合</a:t>
              </a:r>
              <a:r>
                <a:rPr lang="en-US" altLang="zh-CN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requests</a:t>
              </a: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sym typeface="HarmonyOS Sans SC Light" panose="00000400000000000000" pitchFamily="2" charset="-122"/>
                </a:rPr>
                <a:t>库组合来爬取和解析网页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893756" y="1548300"/>
              <a:ext cx="1310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50" b="1" dirty="0" err="1">
                  <a:solidFill>
                    <a:schemeClr val="tx2">
                      <a:lumMod val="10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BeautifulSoup</a:t>
              </a:r>
              <a:endParaRPr lang="zh-CN" altLang="en-US" sz="1200" b="1" dirty="0">
                <a:solidFill>
                  <a:schemeClr val="tx2">
                    <a:lumMod val="10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2" name="文本框 23"/>
          <p:cNvSpPr txBox="1"/>
          <p:nvPr/>
        </p:nvSpPr>
        <p:spPr>
          <a:xfrm>
            <a:off x="1799231" y="411510"/>
            <a:ext cx="1260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getData.py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程序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777" y="83989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4000" dirty="0">
                <a:gradFill flip="none" rotWithShape="1">
                  <a:gsLst>
                    <a:gs pos="100000">
                      <a:srgbClr val="0070C0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01</a:t>
            </a:r>
            <a:endParaRPr lang="zh-CN" altLang="en-US" sz="4000" dirty="0">
              <a:gradFill flip="none" rotWithShape="1">
                <a:gsLst>
                  <a:gs pos="100000">
                    <a:srgbClr val="0070C0"/>
                  </a:gs>
                  <a:gs pos="0">
                    <a:srgbClr val="03ADEB"/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9231" y="144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gradFill>
                  <a:gsLst>
                    <a:gs pos="0">
                      <a:srgbClr val="0070C0"/>
                    </a:gs>
                    <a:gs pos="100000">
                      <a:srgbClr val="03ADEB"/>
                    </a:gs>
                  </a:gsLst>
                  <a:lin ang="5400000" scaled="1"/>
                </a:gradFill>
              </a:rPr>
              <a:t>爬取数据</a:t>
            </a:r>
          </a:p>
        </p:txBody>
      </p:sp>
      <p:sp>
        <p:nvSpPr>
          <p:cNvPr id="37" name="文本框 23"/>
          <p:cNvSpPr txBox="1"/>
          <p:nvPr/>
        </p:nvSpPr>
        <p:spPr>
          <a:xfrm>
            <a:off x="1799231" y="411510"/>
            <a:ext cx="1260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getData.py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程序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3467" y="923940"/>
            <a:ext cx="3876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2">
                    <a:lumMod val="10000"/>
                  </a:schemeClr>
                </a:solidFill>
                <a:ea typeface="阿里巴巴普惠体 2.0 55 Regular" panose="00020600040101010101" pitchFamily="18" charset="-122"/>
              </a:rPr>
              <a:t>程序主要内容是</a:t>
            </a:r>
            <a:r>
              <a:rPr lang="en-US" altLang="zh-CN" sz="1200" b="1" dirty="0">
                <a:solidFill>
                  <a:schemeClr val="tx2">
                    <a:lumMod val="10000"/>
                  </a:schemeClr>
                </a:solidFill>
                <a:ea typeface="阿里巴巴普惠体 2.0 55 Regular" panose="00020600040101010101" pitchFamily="18" charset="-122"/>
              </a:rPr>
              <a:t>9</a:t>
            </a:r>
            <a:r>
              <a:rPr lang="zh-CN" altLang="en-US" sz="1200" b="1" dirty="0">
                <a:solidFill>
                  <a:schemeClr val="tx2">
                    <a:lumMod val="10000"/>
                  </a:schemeClr>
                </a:solidFill>
                <a:ea typeface="阿里巴巴普惠体 2.0 55 Regular" panose="00020600040101010101" pitchFamily="18" charset="-122"/>
              </a:rPr>
              <a:t>个保存内容的数组以及两个处理函数：</a:t>
            </a:r>
          </a:p>
        </p:txBody>
      </p:sp>
      <p:graphicFrame>
        <p:nvGraphicFramePr>
          <p:cNvPr id="41" name="Diagram 40"/>
          <p:cNvGraphicFramePr/>
          <p:nvPr/>
        </p:nvGraphicFramePr>
        <p:xfrm>
          <a:off x="755576" y="1451759"/>
          <a:ext cx="8136904" cy="2988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2C00D9-27F0-7F24-A98A-B9E1685A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71550"/>
            <a:ext cx="5148064" cy="3600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9E85A-D110-E203-BDAE-85678061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21" y="339502"/>
            <a:ext cx="363905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8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F23410-D2BD-3269-C037-65B73FFF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0"/>
            <a:ext cx="6956164" cy="50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2859" y="0"/>
            <a:ext cx="7221141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4569271" cy="514350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0"/>
                </a:srgbClr>
              </a:gs>
              <a:gs pos="56000">
                <a:srgbClr val="00206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 4"/>
          <p:cNvSpPr/>
          <p:nvPr/>
        </p:nvSpPr>
        <p:spPr>
          <a:xfrm>
            <a:off x="972450" y="617925"/>
            <a:ext cx="5273269" cy="5571558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gradFill flip="none" rotWithShape="1">
            <a:gsLst>
              <a:gs pos="78000">
                <a:srgbClr val="0070C0">
                  <a:alpha val="0"/>
                </a:srgbClr>
              </a:gs>
              <a:gs pos="24000">
                <a:srgbClr val="03ADEB"/>
              </a:gs>
            </a:gsLst>
            <a:lin ang="5400000" scaled="1"/>
            <a:tileRect/>
          </a:gradFill>
          <a:ln w="57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图形 4"/>
          <p:cNvSpPr/>
          <p:nvPr/>
        </p:nvSpPr>
        <p:spPr>
          <a:xfrm>
            <a:off x="957919" y="555526"/>
            <a:ext cx="5273269" cy="5571558"/>
          </a:xfrm>
          <a:custGeom>
            <a:avLst/>
            <a:gdLst>
              <a:gd name="connsiteX0" fmla="*/ 2748428 w 4868565"/>
              <a:gd name="connsiteY0" fmla="*/ 2084156 h 5143961"/>
              <a:gd name="connsiteX1" fmla="*/ 2742893 w 4868565"/>
              <a:gd name="connsiteY1" fmla="*/ 2086923 h 5143961"/>
              <a:gd name="connsiteX2" fmla="*/ 2659859 w 4868565"/>
              <a:gd name="connsiteY2" fmla="*/ 2107682 h 5143961"/>
              <a:gd name="connsiteX3" fmla="*/ 2625261 w 4868565"/>
              <a:gd name="connsiteY3" fmla="*/ 2080004 h 5143961"/>
              <a:gd name="connsiteX4" fmla="*/ 2657091 w 4868565"/>
              <a:gd name="connsiteY4" fmla="*/ 2064781 h 5143961"/>
              <a:gd name="connsiteX5" fmla="*/ 2485487 w 4868565"/>
              <a:gd name="connsiteY5" fmla="*/ 2031567 h 5143961"/>
              <a:gd name="connsiteX6" fmla="*/ 2406605 w 4868565"/>
              <a:gd name="connsiteY6" fmla="*/ 2031567 h 5143961"/>
              <a:gd name="connsiteX7" fmla="*/ 2237769 w 4868565"/>
              <a:gd name="connsiteY7" fmla="*/ 2066165 h 5143961"/>
              <a:gd name="connsiteX8" fmla="*/ 2347097 w 4868565"/>
              <a:gd name="connsiteY8" fmla="*/ 2086923 h 5143961"/>
              <a:gd name="connsiteX9" fmla="*/ 2288973 w 4868565"/>
              <a:gd name="connsiteY9" fmla="*/ 2150583 h 5143961"/>
              <a:gd name="connsiteX10" fmla="*/ 2291741 w 4868565"/>
              <a:gd name="connsiteY10" fmla="*/ 2151967 h 5143961"/>
              <a:gd name="connsiteX11" fmla="*/ 2327722 w 4868565"/>
              <a:gd name="connsiteY11" fmla="*/ 2142279 h 5143961"/>
              <a:gd name="connsiteX12" fmla="*/ 2434283 w 4868565"/>
              <a:gd name="connsiteY12" fmla="*/ 2129824 h 5143961"/>
              <a:gd name="connsiteX13" fmla="*/ 2463345 w 4868565"/>
              <a:gd name="connsiteY13" fmla="*/ 2129824 h 5143961"/>
              <a:gd name="connsiteX14" fmla="*/ 2511781 w 4868565"/>
              <a:gd name="connsiteY14" fmla="*/ 2132592 h 5143961"/>
              <a:gd name="connsiteX15" fmla="*/ 2474416 w 4868565"/>
              <a:gd name="connsiteY15" fmla="*/ 2111834 h 5143961"/>
              <a:gd name="connsiteX16" fmla="*/ 2495174 w 4868565"/>
              <a:gd name="connsiteY16" fmla="*/ 2096611 h 5143961"/>
              <a:gd name="connsiteX17" fmla="*/ 2597583 w 4868565"/>
              <a:gd name="connsiteY17" fmla="*/ 2161654 h 5143961"/>
              <a:gd name="connsiteX18" fmla="*/ 2528388 w 4868565"/>
              <a:gd name="connsiteY18" fmla="*/ 2190716 h 5143961"/>
              <a:gd name="connsiteX19" fmla="*/ 2497942 w 4868565"/>
              <a:gd name="connsiteY19" fmla="*/ 2174109 h 5143961"/>
              <a:gd name="connsiteX20" fmla="*/ 2520085 w 4868565"/>
              <a:gd name="connsiteY20" fmla="*/ 2158886 h 5143961"/>
              <a:gd name="connsiteX21" fmla="*/ 2448122 w 4868565"/>
              <a:gd name="connsiteY21" fmla="*/ 2153351 h 5143961"/>
              <a:gd name="connsiteX22" fmla="*/ 2410641 w 4868565"/>
              <a:gd name="connsiteY22" fmla="*/ 2153466 h 5143961"/>
              <a:gd name="connsiteX23" fmla="*/ 2354016 w 4868565"/>
              <a:gd name="connsiteY23" fmla="*/ 2160270 h 5143961"/>
              <a:gd name="connsiteX24" fmla="*/ 2351249 w 4868565"/>
              <a:gd name="connsiteY24" fmla="*/ 2163038 h 5143961"/>
              <a:gd name="connsiteX25" fmla="*/ 2439818 w 4868565"/>
              <a:gd name="connsiteY25" fmla="*/ 2192100 h 5143961"/>
              <a:gd name="connsiteX26" fmla="*/ 2387230 w 4868565"/>
              <a:gd name="connsiteY26" fmla="*/ 2235001 h 5143961"/>
              <a:gd name="connsiteX27" fmla="*/ 2389998 w 4868565"/>
              <a:gd name="connsiteY27" fmla="*/ 2236385 h 5143961"/>
              <a:gd name="connsiteX28" fmla="*/ 2446738 w 4868565"/>
              <a:gd name="connsiteY28" fmla="*/ 2232233 h 5143961"/>
              <a:gd name="connsiteX29" fmla="*/ 2562986 w 4868565"/>
              <a:gd name="connsiteY29" fmla="*/ 2246072 h 5143961"/>
              <a:gd name="connsiteX30" fmla="*/ 2716599 w 4868565"/>
              <a:gd name="connsiteY30" fmla="*/ 2315267 h 5143961"/>
              <a:gd name="connsiteX31" fmla="*/ 2723518 w 4868565"/>
              <a:gd name="connsiteY31" fmla="*/ 2316651 h 5143961"/>
              <a:gd name="connsiteX32" fmla="*/ 2706911 w 4868565"/>
              <a:gd name="connsiteY32" fmla="*/ 2293125 h 5143961"/>
              <a:gd name="connsiteX33" fmla="*/ 2706911 w 4868565"/>
              <a:gd name="connsiteY33" fmla="*/ 2288973 h 5143961"/>
              <a:gd name="connsiteX34" fmla="*/ 2720750 w 4868565"/>
              <a:gd name="connsiteY34" fmla="*/ 2287589 h 5143961"/>
              <a:gd name="connsiteX35" fmla="*/ 2773339 w 4868565"/>
              <a:gd name="connsiteY35" fmla="*/ 2372007 h 5143961"/>
              <a:gd name="connsiteX36" fmla="*/ 2773339 w 4868565"/>
              <a:gd name="connsiteY36" fmla="*/ 2376159 h 5143961"/>
              <a:gd name="connsiteX37" fmla="*/ 2765035 w 4868565"/>
              <a:gd name="connsiteY37" fmla="*/ 2376159 h 5143961"/>
              <a:gd name="connsiteX38" fmla="*/ 2713831 w 4868565"/>
              <a:gd name="connsiteY38" fmla="*/ 2367855 h 5143961"/>
              <a:gd name="connsiteX39" fmla="*/ 2698608 w 4868565"/>
              <a:gd name="connsiteY39" fmla="*/ 2342945 h 5143961"/>
              <a:gd name="connsiteX40" fmla="*/ 2717982 w 4868565"/>
              <a:gd name="connsiteY40" fmla="*/ 2344329 h 5143961"/>
              <a:gd name="connsiteX41" fmla="*/ 2720750 w 4868565"/>
              <a:gd name="connsiteY41" fmla="*/ 2341561 h 5143961"/>
              <a:gd name="connsiteX42" fmla="*/ 2535307 w 4868565"/>
              <a:gd name="connsiteY42" fmla="*/ 2258527 h 5143961"/>
              <a:gd name="connsiteX43" fmla="*/ 2529772 w 4868565"/>
              <a:gd name="connsiteY43" fmla="*/ 2259911 h 5143961"/>
              <a:gd name="connsiteX44" fmla="*/ 2589280 w 4868565"/>
              <a:gd name="connsiteY44" fmla="*/ 2306964 h 5143961"/>
              <a:gd name="connsiteX45" fmla="*/ 2536692 w 4868565"/>
              <a:gd name="connsiteY45" fmla="*/ 2326338 h 5143961"/>
              <a:gd name="connsiteX46" fmla="*/ 2594815 w 4868565"/>
              <a:gd name="connsiteY46" fmla="*/ 2344329 h 5143961"/>
              <a:gd name="connsiteX47" fmla="*/ 2597583 w 4868565"/>
              <a:gd name="connsiteY47" fmla="*/ 2344329 h 5143961"/>
              <a:gd name="connsiteX48" fmla="*/ 2578208 w 4868565"/>
              <a:gd name="connsiteY48" fmla="*/ 2326338 h 5143961"/>
              <a:gd name="connsiteX49" fmla="*/ 2578208 w 4868565"/>
              <a:gd name="connsiteY49" fmla="*/ 2322187 h 5143961"/>
              <a:gd name="connsiteX50" fmla="*/ 2590664 w 4868565"/>
              <a:gd name="connsiteY50" fmla="*/ 2319419 h 5143961"/>
              <a:gd name="connsiteX51" fmla="*/ 2647404 w 4868565"/>
              <a:gd name="connsiteY51" fmla="*/ 2378927 h 5143961"/>
              <a:gd name="connsiteX52" fmla="*/ 2634948 w 4868565"/>
              <a:gd name="connsiteY52" fmla="*/ 2381694 h 5143961"/>
              <a:gd name="connsiteX53" fmla="*/ 2610038 w 4868565"/>
              <a:gd name="connsiteY53" fmla="*/ 2384462 h 5143961"/>
              <a:gd name="connsiteX54" fmla="*/ 2598967 w 4868565"/>
              <a:gd name="connsiteY54" fmla="*/ 2387230 h 5143961"/>
              <a:gd name="connsiteX55" fmla="*/ 2580976 w 4868565"/>
              <a:gd name="connsiteY55" fmla="*/ 2367855 h 5143961"/>
              <a:gd name="connsiteX56" fmla="*/ 2594815 w 4868565"/>
              <a:gd name="connsiteY56" fmla="*/ 2366471 h 5143961"/>
              <a:gd name="connsiteX57" fmla="*/ 2597583 w 4868565"/>
              <a:gd name="connsiteY57" fmla="*/ 2363704 h 5143961"/>
              <a:gd name="connsiteX58" fmla="*/ 2446738 w 4868565"/>
              <a:gd name="connsiteY58" fmla="*/ 2331874 h 5143961"/>
              <a:gd name="connsiteX59" fmla="*/ 2389998 w 4868565"/>
              <a:gd name="connsiteY59" fmla="*/ 2337409 h 5143961"/>
              <a:gd name="connsiteX60" fmla="*/ 2446738 w 4868565"/>
              <a:gd name="connsiteY60" fmla="*/ 2358168 h 5143961"/>
              <a:gd name="connsiteX61" fmla="*/ 2407989 w 4868565"/>
              <a:gd name="connsiteY61" fmla="*/ 2387230 h 5143961"/>
              <a:gd name="connsiteX62" fmla="*/ 2389998 w 4868565"/>
              <a:gd name="connsiteY62" fmla="*/ 2381694 h 5143961"/>
              <a:gd name="connsiteX63" fmla="*/ 2399685 w 4868565"/>
              <a:gd name="connsiteY63" fmla="*/ 2370623 h 5143961"/>
              <a:gd name="connsiteX64" fmla="*/ 2394150 w 4868565"/>
              <a:gd name="connsiteY64" fmla="*/ 2369239 h 5143961"/>
              <a:gd name="connsiteX65" fmla="*/ 2327722 w 4868565"/>
              <a:gd name="connsiteY65" fmla="*/ 2385846 h 5143961"/>
              <a:gd name="connsiteX66" fmla="*/ 2268214 w 4868565"/>
              <a:gd name="connsiteY66" fmla="*/ 2414908 h 5143961"/>
              <a:gd name="connsiteX67" fmla="*/ 2104914 w 4868565"/>
              <a:gd name="connsiteY67" fmla="*/ 2705527 h 5143961"/>
              <a:gd name="connsiteX68" fmla="*/ 2446738 w 4868565"/>
              <a:gd name="connsiteY68" fmla="*/ 3048735 h 5143961"/>
              <a:gd name="connsiteX69" fmla="*/ 2755348 w 4868565"/>
              <a:gd name="connsiteY69" fmla="*/ 2849453 h 5143961"/>
              <a:gd name="connsiteX70" fmla="*/ 2771955 w 4868565"/>
              <a:gd name="connsiteY70" fmla="*/ 2849453 h 5143961"/>
              <a:gd name="connsiteX71" fmla="*/ 2446738 w 4868565"/>
              <a:gd name="connsiteY71" fmla="*/ 3062574 h 5143961"/>
              <a:gd name="connsiteX72" fmla="*/ 2104914 w 4868565"/>
              <a:gd name="connsiteY72" fmla="*/ 2806552 h 5143961"/>
              <a:gd name="connsiteX73" fmla="*/ 2091075 w 4868565"/>
              <a:gd name="connsiteY73" fmla="*/ 2724902 h 5143961"/>
              <a:gd name="connsiteX74" fmla="*/ 2091075 w 4868565"/>
              <a:gd name="connsiteY74" fmla="*/ 2688920 h 5143961"/>
              <a:gd name="connsiteX75" fmla="*/ 2102146 w 4868565"/>
              <a:gd name="connsiteY75" fmla="*/ 2616958 h 5143961"/>
              <a:gd name="connsiteX76" fmla="*/ 2264063 w 4868565"/>
              <a:gd name="connsiteY76" fmla="*/ 2401069 h 5143961"/>
              <a:gd name="connsiteX77" fmla="*/ 2387230 w 4868565"/>
              <a:gd name="connsiteY77" fmla="*/ 2355400 h 5143961"/>
              <a:gd name="connsiteX78" fmla="*/ 2389998 w 4868565"/>
              <a:gd name="connsiteY78" fmla="*/ 2354016 h 5143961"/>
              <a:gd name="connsiteX79" fmla="*/ 2365088 w 4868565"/>
              <a:gd name="connsiteY79" fmla="*/ 2345713 h 5143961"/>
              <a:gd name="connsiteX80" fmla="*/ 2369239 w 4868565"/>
              <a:gd name="connsiteY80" fmla="*/ 2341561 h 5143961"/>
              <a:gd name="connsiteX81" fmla="*/ 2366472 w 4868565"/>
              <a:gd name="connsiteY81" fmla="*/ 2340177 h 5143961"/>
              <a:gd name="connsiteX82" fmla="*/ 2318035 w 4868565"/>
              <a:gd name="connsiteY82" fmla="*/ 2354016 h 5143961"/>
              <a:gd name="connsiteX83" fmla="*/ 2110450 w 4868565"/>
              <a:gd name="connsiteY83" fmla="*/ 2539459 h 5143961"/>
              <a:gd name="connsiteX84" fmla="*/ 2071700 w 4868565"/>
              <a:gd name="connsiteY84" fmla="*/ 2705527 h 5143961"/>
              <a:gd name="connsiteX85" fmla="*/ 2438434 w 4868565"/>
              <a:gd name="connsiteY85" fmla="*/ 3081948 h 5143961"/>
              <a:gd name="connsiteX86" fmla="*/ 2644636 w 4868565"/>
              <a:gd name="connsiteY86" fmla="*/ 3023825 h 5143961"/>
              <a:gd name="connsiteX87" fmla="*/ 2792713 w 4868565"/>
              <a:gd name="connsiteY87" fmla="*/ 2849453 h 5143961"/>
              <a:gd name="connsiteX88" fmla="*/ 2809320 w 4868565"/>
              <a:gd name="connsiteY88" fmla="*/ 2849453 h 5143961"/>
              <a:gd name="connsiteX89" fmla="*/ 2446738 w 4868565"/>
              <a:gd name="connsiteY89" fmla="*/ 3097171 h 5143961"/>
              <a:gd name="connsiteX90" fmla="*/ 2417676 w 4868565"/>
              <a:gd name="connsiteY90" fmla="*/ 3095787 h 5143961"/>
              <a:gd name="connsiteX91" fmla="*/ 2373391 w 4868565"/>
              <a:gd name="connsiteY91" fmla="*/ 3088868 h 5143961"/>
              <a:gd name="connsiteX92" fmla="*/ 2096611 w 4868565"/>
              <a:gd name="connsiteY92" fmla="*/ 2879899 h 5143961"/>
              <a:gd name="connsiteX93" fmla="*/ 2080004 w 4868565"/>
              <a:gd name="connsiteY93" fmla="*/ 2841150 h 5143961"/>
              <a:gd name="connsiteX94" fmla="*/ 2064781 w 4868565"/>
              <a:gd name="connsiteY94" fmla="*/ 2788561 h 5143961"/>
              <a:gd name="connsiteX95" fmla="*/ 2056478 w 4868565"/>
              <a:gd name="connsiteY95" fmla="*/ 2722134 h 5143961"/>
              <a:gd name="connsiteX96" fmla="*/ 2056478 w 4868565"/>
              <a:gd name="connsiteY96" fmla="*/ 2691688 h 5143961"/>
              <a:gd name="connsiteX97" fmla="*/ 2446738 w 4868565"/>
              <a:gd name="connsiteY97" fmla="*/ 2316651 h 5143961"/>
              <a:gd name="connsiteX98" fmla="*/ 2532540 w 4868565"/>
              <a:gd name="connsiteY98" fmla="*/ 2323570 h 5143961"/>
              <a:gd name="connsiteX99" fmla="*/ 2514549 w 4868565"/>
              <a:gd name="connsiteY99" fmla="*/ 2311115 h 5143961"/>
              <a:gd name="connsiteX100" fmla="*/ 2532540 w 4868565"/>
              <a:gd name="connsiteY100" fmla="*/ 2300044 h 5143961"/>
              <a:gd name="connsiteX101" fmla="*/ 2446738 w 4868565"/>
              <a:gd name="connsiteY101" fmla="*/ 2290357 h 5143961"/>
              <a:gd name="connsiteX102" fmla="*/ 2410756 w 4868565"/>
              <a:gd name="connsiteY102" fmla="*/ 2291741 h 5143961"/>
              <a:gd name="connsiteX103" fmla="*/ 2363704 w 4868565"/>
              <a:gd name="connsiteY103" fmla="*/ 2298660 h 5143961"/>
              <a:gd name="connsiteX104" fmla="*/ 2082772 w 4868565"/>
              <a:gd name="connsiteY104" fmla="*/ 2504862 h 5143961"/>
              <a:gd name="connsiteX105" fmla="*/ 2059245 w 4868565"/>
              <a:gd name="connsiteY105" fmla="*/ 2554682 h 5143961"/>
              <a:gd name="connsiteX106" fmla="*/ 2031567 w 4868565"/>
              <a:gd name="connsiteY106" fmla="*/ 2705527 h 5143961"/>
              <a:gd name="connsiteX107" fmla="*/ 2445354 w 4868565"/>
              <a:gd name="connsiteY107" fmla="*/ 3122082 h 5143961"/>
              <a:gd name="connsiteX108" fmla="*/ 2835614 w 4868565"/>
              <a:gd name="connsiteY108" fmla="*/ 2849453 h 5143961"/>
              <a:gd name="connsiteX109" fmla="*/ 2853605 w 4868565"/>
              <a:gd name="connsiteY109" fmla="*/ 2849453 h 5143961"/>
              <a:gd name="connsiteX110" fmla="*/ 2446738 w 4868565"/>
              <a:gd name="connsiteY110" fmla="*/ 3138688 h 5143961"/>
              <a:gd name="connsiteX111" fmla="*/ 2031567 w 4868565"/>
              <a:gd name="connsiteY111" fmla="*/ 2828694 h 5143961"/>
              <a:gd name="connsiteX112" fmla="*/ 2014961 w 4868565"/>
              <a:gd name="connsiteY112" fmla="*/ 2734589 h 5143961"/>
              <a:gd name="connsiteX113" fmla="*/ 2014961 w 4868565"/>
              <a:gd name="connsiteY113" fmla="*/ 2677849 h 5143961"/>
              <a:gd name="connsiteX114" fmla="*/ 2448122 w 4868565"/>
              <a:gd name="connsiteY114" fmla="*/ 2273750 h 5143961"/>
              <a:gd name="connsiteX115" fmla="*/ 2482719 w 4868565"/>
              <a:gd name="connsiteY115" fmla="*/ 2275134 h 5143961"/>
              <a:gd name="connsiteX116" fmla="*/ 2525620 w 4868565"/>
              <a:gd name="connsiteY116" fmla="*/ 2279286 h 5143961"/>
              <a:gd name="connsiteX117" fmla="*/ 2499326 w 4868565"/>
              <a:gd name="connsiteY117" fmla="*/ 2262679 h 5143961"/>
              <a:gd name="connsiteX118" fmla="*/ 2507630 w 4868565"/>
              <a:gd name="connsiteY118" fmla="*/ 2255759 h 5143961"/>
              <a:gd name="connsiteX119" fmla="*/ 2456425 w 4868565"/>
              <a:gd name="connsiteY119" fmla="*/ 2250224 h 5143961"/>
              <a:gd name="connsiteX120" fmla="*/ 2437051 w 4868565"/>
              <a:gd name="connsiteY120" fmla="*/ 2250224 h 5143961"/>
              <a:gd name="connsiteX121" fmla="*/ 1991434 w 4868565"/>
              <a:gd name="connsiteY121" fmla="*/ 2705527 h 5143961"/>
              <a:gd name="connsiteX122" fmla="*/ 2356784 w 4868565"/>
              <a:gd name="connsiteY122" fmla="*/ 3152527 h 5143961"/>
              <a:gd name="connsiteX123" fmla="*/ 2425979 w 4868565"/>
              <a:gd name="connsiteY123" fmla="*/ 3162215 h 5143961"/>
              <a:gd name="connsiteX124" fmla="*/ 2461961 w 4868565"/>
              <a:gd name="connsiteY124" fmla="*/ 3162215 h 5143961"/>
              <a:gd name="connsiteX125" fmla="*/ 2510397 w 4868565"/>
              <a:gd name="connsiteY125" fmla="*/ 3156679 h 5143961"/>
              <a:gd name="connsiteX126" fmla="*/ 2723518 w 4868565"/>
              <a:gd name="connsiteY126" fmla="*/ 3066726 h 5143961"/>
              <a:gd name="connsiteX127" fmla="*/ 2859140 w 4868565"/>
              <a:gd name="connsiteY127" fmla="*/ 2896506 h 5143961"/>
              <a:gd name="connsiteX128" fmla="*/ 2878515 w 4868565"/>
              <a:gd name="connsiteY128" fmla="*/ 2849453 h 5143961"/>
              <a:gd name="connsiteX129" fmla="*/ 2897890 w 4868565"/>
              <a:gd name="connsiteY129" fmla="*/ 2849453 h 5143961"/>
              <a:gd name="connsiteX130" fmla="*/ 2446738 w 4868565"/>
              <a:gd name="connsiteY130" fmla="*/ 3180206 h 5143961"/>
              <a:gd name="connsiteX131" fmla="*/ 1996970 w 4868565"/>
              <a:gd name="connsiteY131" fmla="*/ 2857756 h 5143961"/>
              <a:gd name="connsiteX132" fmla="*/ 1973443 w 4868565"/>
              <a:gd name="connsiteY132" fmla="*/ 2737357 h 5143961"/>
              <a:gd name="connsiteX133" fmla="*/ 1973443 w 4868565"/>
              <a:gd name="connsiteY133" fmla="*/ 2673697 h 5143961"/>
              <a:gd name="connsiteX134" fmla="*/ 2021880 w 4868565"/>
              <a:gd name="connsiteY134" fmla="*/ 2495174 h 5143961"/>
              <a:gd name="connsiteX135" fmla="*/ 2344329 w 4868565"/>
              <a:gd name="connsiteY135" fmla="*/ 2243304 h 5143961"/>
              <a:gd name="connsiteX136" fmla="*/ 2383078 w 4868565"/>
              <a:gd name="connsiteY136" fmla="*/ 2235001 h 5143961"/>
              <a:gd name="connsiteX137" fmla="*/ 2355400 w 4868565"/>
              <a:gd name="connsiteY137" fmla="*/ 2226697 h 5143961"/>
              <a:gd name="connsiteX138" fmla="*/ 2370623 w 4868565"/>
              <a:gd name="connsiteY138" fmla="*/ 2210091 h 5143961"/>
              <a:gd name="connsiteX139" fmla="*/ 2365088 w 4868565"/>
              <a:gd name="connsiteY139" fmla="*/ 2208707 h 5143961"/>
              <a:gd name="connsiteX140" fmla="*/ 2306964 w 4868565"/>
              <a:gd name="connsiteY140" fmla="*/ 2221162 h 5143961"/>
              <a:gd name="connsiteX141" fmla="*/ 2262679 w 4868565"/>
              <a:gd name="connsiteY141" fmla="*/ 2236385 h 5143961"/>
              <a:gd name="connsiteX142" fmla="*/ 2228081 w 4868565"/>
              <a:gd name="connsiteY142" fmla="*/ 2251608 h 5143961"/>
              <a:gd name="connsiteX143" fmla="*/ 1991434 w 4868565"/>
              <a:gd name="connsiteY143" fmla="*/ 2488255 h 5143961"/>
              <a:gd name="connsiteX144" fmla="*/ 1970676 w 4868565"/>
              <a:gd name="connsiteY144" fmla="*/ 2538075 h 5143961"/>
              <a:gd name="connsiteX145" fmla="*/ 1942998 w 4868565"/>
              <a:gd name="connsiteY145" fmla="*/ 2705527 h 5143961"/>
              <a:gd name="connsiteX146" fmla="*/ 2445354 w 4868565"/>
              <a:gd name="connsiteY146" fmla="*/ 3210651 h 5143961"/>
              <a:gd name="connsiteX147" fmla="*/ 2928336 w 4868565"/>
              <a:gd name="connsiteY147" fmla="*/ 2849453 h 5143961"/>
              <a:gd name="connsiteX148" fmla="*/ 2950478 w 4868565"/>
              <a:gd name="connsiteY148" fmla="*/ 2849453 h 5143961"/>
              <a:gd name="connsiteX149" fmla="*/ 2446738 w 4868565"/>
              <a:gd name="connsiteY149" fmla="*/ 3231410 h 5143961"/>
              <a:gd name="connsiteX150" fmla="*/ 1954069 w 4868565"/>
              <a:gd name="connsiteY150" fmla="*/ 2888202 h 5143961"/>
              <a:gd name="connsiteX151" fmla="*/ 1923623 w 4868565"/>
              <a:gd name="connsiteY151" fmla="*/ 2753964 h 5143961"/>
              <a:gd name="connsiteX152" fmla="*/ 1922239 w 4868565"/>
              <a:gd name="connsiteY152" fmla="*/ 2734589 h 5143961"/>
              <a:gd name="connsiteX153" fmla="*/ 1922239 w 4868565"/>
              <a:gd name="connsiteY153" fmla="*/ 2677849 h 5143961"/>
              <a:gd name="connsiteX154" fmla="*/ 1930542 w 4868565"/>
              <a:gd name="connsiteY154" fmla="*/ 2608654 h 5143961"/>
              <a:gd name="connsiteX155" fmla="*/ 1941614 w 4868565"/>
              <a:gd name="connsiteY155" fmla="*/ 2561601 h 5143961"/>
              <a:gd name="connsiteX156" fmla="*/ 2201787 w 4868565"/>
              <a:gd name="connsiteY156" fmla="*/ 2241920 h 5143961"/>
              <a:gd name="connsiteX157" fmla="*/ 2246072 w 4868565"/>
              <a:gd name="connsiteY157" fmla="*/ 2221162 h 5143961"/>
              <a:gd name="connsiteX158" fmla="*/ 2354016 w 4868565"/>
              <a:gd name="connsiteY158" fmla="*/ 2189332 h 5143961"/>
              <a:gd name="connsiteX159" fmla="*/ 2356784 w 4868565"/>
              <a:gd name="connsiteY159" fmla="*/ 2187948 h 5143961"/>
              <a:gd name="connsiteX160" fmla="*/ 2318035 w 4868565"/>
              <a:gd name="connsiteY160" fmla="*/ 2179645 h 5143961"/>
              <a:gd name="connsiteX161" fmla="*/ 2326338 w 4868565"/>
              <a:gd name="connsiteY161" fmla="*/ 2168573 h 5143961"/>
              <a:gd name="connsiteX162" fmla="*/ 2322187 w 4868565"/>
              <a:gd name="connsiteY162" fmla="*/ 2167190 h 5143961"/>
              <a:gd name="connsiteX163" fmla="*/ 2252992 w 4868565"/>
              <a:gd name="connsiteY163" fmla="*/ 2187948 h 5143961"/>
              <a:gd name="connsiteX164" fmla="*/ 1969292 w 4868565"/>
              <a:gd name="connsiteY164" fmla="*/ 2425979 h 5143961"/>
              <a:gd name="connsiteX165" fmla="*/ 1905632 w 4868565"/>
              <a:gd name="connsiteY165" fmla="*/ 2587896 h 5143961"/>
              <a:gd name="connsiteX166" fmla="*/ 1893177 w 4868565"/>
              <a:gd name="connsiteY166" fmla="*/ 2704143 h 5143961"/>
              <a:gd name="connsiteX167" fmla="*/ 2445354 w 4868565"/>
              <a:gd name="connsiteY167" fmla="*/ 3259088 h 5143961"/>
              <a:gd name="connsiteX168" fmla="*/ 2979540 w 4868565"/>
              <a:gd name="connsiteY168" fmla="*/ 2849453 h 5143961"/>
              <a:gd name="connsiteX169" fmla="*/ 3003066 w 4868565"/>
              <a:gd name="connsiteY169" fmla="*/ 2849453 h 5143961"/>
              <a:gd name="connsiteX170" fmla="*/ 2455041 w 4868565"/>
              <a:gd name="connsiteY170" fmla="*/ 3282614 h 5143961"/>
              <a:gd name="connsiteX171" fmla="*/ 2432899 w 4868565"/>
              <a:gd name="connsiteY171" fmla="*/ 3282614 h 5143961"/>
              <a:gd name="connsiteX172" fmla="*/ 2347097 w 4868565"/>
              <a:gd name="connsiteY172" fmla="*/ 3272927 h 5143961"/>
              <a:gd name="connsiteX173" fmla="*/ 2199019 w 4868565"/>
              <a:gd name="connsiteY173" fmla="*/ 3225874 h 5143961"/>
              <a:gd name="connsiteX174" fmla="*/ 2017728 w 4868565"/>
              <a:gd name="connsiteY174" fmla="*/ 3090252 h 5143961"/>
              <a:gd name="connsiteX175" fmla="*/ 1920855 w 4868565"/>
              <a:gd name="connsiteY175" fmla="*/ 2942174 h 5143961"/>
              <a:gd name="connsiteX176" fmla="*/ 1907016 w 4868565"/>
              <a:gd name="connsiteY176" fmla="*/ 2908961 h 5143961"/>
              <a:gd name="connsiteX177" fmla="*/ 1887642 w 4868565"/>
              <a:gd name="connsiteY177" fmla="*/ 2846685 h 5143961"/>
              <a:gd name="connsiteX178" fmla="*/ 1871035 w 4868565"/>
              <a:gd name="connsiteY178" fmla="*/ 2738741 h 5143961"/>
              <a:gd name="connsiteX179" fmla="*/ 1871035 w 4868565"/>
              <a:gd name="connsiteY179" fmla="*/ 2675082 h 5143961"/>
              <a:gd name="connsiteX180" fmla="*/ 1883490 w 4868565"/>
              <a:gd name="connsiteY180" fmla="*/ 2582360 h 5143961"/>
              <a:gd name="connsiteX181" fmla="*/ 2021880 w 4868565"/>
              <a:gd name="connsiteY181" fmla="*/ 2316651 h 5143961"/>
              <a:gd name="connsiteX182" fmla="*/ 2232233 w 4868565"/>
              <a:gd name="connsiteY182" fmla="*/ 2171341 h 5143961"/>
              <a:gd name="connsiteX183" fmla="*/ 2290357 w 4868565"/>
              <a:gd name="connsiteY183" fmla="*/ 2151967 h 5143961"/>
              <a:gd name="connsiteX184" fmla="*/ 2252992 w 4868565"/>
              <a:gd name="connsiteY184" fmla="*/ 2146431 h 5143961"/>
              <a:gd name="connsiteX185" fmla="*/ 2252992 w 4868565"/>
              <a:gd name="connsiteY185" fmla="*/ 2142279 h 5143961"/>
              <a:gd name="connsiteX186" fmla="*/ 2268214 w 4868565"/>
              <a:gd name="connsiteY186" fmla="*/ 2121521 h 5143961"/>
              <a:gd name="connsiteX187" fmla="*/ 2265447 w 4868565"/>
              <a:gd name="connsiteY187" fmla="*/ 2120137 h 5143961"/>
              <a:gd name="connsiteX188" fmla="*/ 2131208 w 4868565"/>
              <a:gd name="connsiteY188" fmla="*/ 2179645 h 5143961"/>
              <a:gd name="connsiteX189" fmla="*/ 1839205 w 4868565"/>
              <a:gd name="connsiteY189" fmla="*/ 2614190 h 5143961"/>
              <a:gd name="connsiteX190" fmla="*/ 1833669 w 4868565"/>
              <a:gd name="connsiteY190" fmla="*/ 2665394 h 5143961"/>
              <a:gd name="connsiteX191" fmla="*/ 1833669 w 4868565"/>
              <a:gd name="connsiteY191" fmla="*/ 2742893 h 5143961"/>
              <a:gd name="connsiteX192" fmla="*/ 2443970 w 4868565"/>
              <a:gd name="connsiteY192" fmla="*/ 3319980 h 5143961"/>
              <a:gd name="connsiteX193" fmla="*/ 3041816 w 4868565"/>
              <a:gd name="connsiteY193" fmla="*/ 2849453 h 5143961"/>
              <a:gd name="connsiteX194" fmla="*/ 3068110 w 4868565"/>
              <a:gd name="connsiteY194" fmla="*/ 2849453 h 5143961"/>
              <a:gd name="connsiteX195" fmla="*/ 3068110 w 4868565"/>
              <a:gd name="connsiteY195" fmla="*/ 2852221 h 5143961"/>
              <a:gd name="connsiteX196" fmla="*/ 3041816 w 4868565"/>
              <a:gd name="connsiteY196" fmla="*/ 2935255 h 5143961"/>
              <a:gd name="connsiteX197" fmla="*/ 2788562 w 4868565"/>
              <a:gd name="connsiteY197" fmla="*/ 3245249 h 5143961"/>
              <a:gd name="connsiteX198" fmla="*/ 2748428 w 4868565"/>
              <a:gd name="connsiteY198" fmla="*/ 3268775 h 5143961"/>
              <a:gd name="connsiteX199" fmla="*/ 2693072 w 4868565"/>
              <a:gd name="connsiteY199" fmla="*/ 3295069 h 5143961"/>
              <a:gd name="connsiteX200" fmla="*/ 2632181 w 4868565"/>
              <a:gd name="connsiteY200" fmla="*/ 3317212 h 5143961"/>
              <a:gd name="connsiteX201" fmla="*/ 2571289 w 4868565"/>
              <a:gd name="connsiteY201" fmla="*/ 3332434 h 5143961"/>
              <a:gd name="connsiteX202" fmla="*/ 2486871 w 4868565"/>
              <a:gd name="connsiteY202" fmla="*/ 3344890 h 5143961"/>
              <a:gd name="connsiteX203" fmla="*/ 2430131 w 4868565"/>
              <a:gd name="connsiteY203" fmla="*/ 3346274 h 5143961"/>
              <a:gd name="connsiteX204" fmla="*/ 2333258 w 4868565"/>
              <a:gd name="connsiteY204" fmla="*/ 3335203 h 5143961"/>
              <a:gd name="connsiteX205" fmla="*/ 1908400 w 4868565"/>
              <a:gd name="connsiteY205" fmla="*/ 3052887 h 5143961"/>
              <a:gd name="connsiteX206" fmla="*/ 1876570 w 4868565"/>
              <a:gd name="connsiteY206" fmla="*/ 2997531 h 5143961"/>
              <a:gd name="connsiteX207" fmla="*/ 1848892 w 4868565"/>
              <a:gd name="connsiteY207" fmla="*/ 2935255 h 5143961"/>
              <a:gd name="connsiteX208" fmla="*/ 1822598 w 4868565"/>
              <a:gd name="connsiteY208" fmla="*/ 2849453 h 5143961"/>
              <a:gd name="connsiteX209" fmla="*/ 1807375 w 4868565"/>
              <a:gd name="connsiteY209" fmla="*/ 2740125 h 5143961"/>
              <a:gd name="connsiteX210" fmla="*/ 1807375 w 4868565"/>
              <a:gd name="connsiteY210" fmla="*/ 2669546 h 5143961"/>
              <a:gd name="connsiteX211" fmla="*/ 1815679 w 4868565"/>
              <a:gd name="connsiteY211" fmla="*/ 2596199 h 5143961"/>
              <a:gd name="connsiteX212" fmla="*/ 2114602 w 4868565"/>
              <a:gd name="connsiteY212" fmla="*/ 2158886 h 5143961"/>
              <a:gd name="connsiteX213" fmla="*/ 2174109 w 4868565"/>
              <a:gd name="connsiteY213" fmla="*/ 2127057 h 5143961"/>
              <a:gd name="connsiteX214" fmla="*/ 2247456 w 4868565"/>
              <a:gd name="connsiteY214" fmla="*/ 2097995 h 5143961"/>
              <a:gd name="connsiteX215" fmla="*/ 2197636 w 4868565"/>
              <a:gd name="connsiteY215" fmla="*/ 2089691 h 5143961"/>
              <a:gd name="connsiteX216" fmla="*/ 2201787 w 4868565"/>
              <a:gd name="connsiteY216" fmla="*/ 2077236 h 5143961"/>
              <a:gd name="connsiteX217" fmla="*/ 1771394 w 4868565"/>
              <a:gd name="connsiteY217" fmla="*/ 2704143 h 5143961"/>
              <a:gd name="connsiteX218" fmla="*/ 1772778 w 4868565"/>
              <a:gd name="connsiteY218" fmla="*/ 2749812 h 5143961"/>
              <a:gd name="connsiteX219" fmla="*/ 1796304 w 4868565"/>
              <a:gd name="connsiteY219" fmla="*/ 2888202 h 5143961"/>
              <a:gd name="connsiteX220" fmla="*/ 2445354 w 4868565"/>
              <a:gd name="connsiteY220" fmla="*/ 3380871 h 5143961"/>
              <a:gd name="connsiteX221" fmla="*/ 3104091 w 4868565"/>
              <a:gd name="connsiteY221" fmla="*/ 2849453 h 5143961"/>
              <a:gd name="connsiteX222" fmla="*/ 3134537 w 4868565"/>
              <a:gd name="connsiteY222" fmla="*/ 2849453 h 5143961"/>
              <a:gd name="connsiteX223" fmla="*/ 3102707 w 4868565"/>
              <a:gd name="connsiteY223" fmla="*/ 2957397 h 5143961"/>
              <a:gd name="connsiteX224" fmla="*/ 2896506 w 4868565"/>
              <a:gd name="connsiteY224" fmla="*/ 3246633 h 5143961"/>
              <a:gd name="connsiteX225" fmla="*/ 2569905 w 4868565"/>
              <a:gd name="connsiteY225" fmla="*/ 3398862 h 5143961"/>
              <a:gd name="connsiteX226" fmla="*/ 2485487 w 4868565"/>
              <a:gd name="connsiteY226" fmla="*/ 3409933 h 5143961"/>
              <a:gd name="connsiteX227" fmla="*/ 2138128 w 4868565"/>
              <a:gd name="connsiteY227" fmla="*/ 3339354 h 5143961"/>
              <a:gd name="connsiteX228" fmla="*/ 1902865 w 4868565"/>
              <a:gd name="connsiteY228" fmla="*/ 3155295 h 5143961"/>
              <a:gd name="connsiteX229" fmla="*/ 1761707 w 4868565"/>
              <a:gd name="connsiteY229" fmla="*/ 2874363 h 5143961"/>
              <a:gd name="connsiteX230" fmla="*/ 1742332 w 4868565"/>
              <a:gd name="connsiteY230" fmla="*/ 2744277 h 5143961"/>
              <a:gd name="connsiteX231" fmla="*/ 1742332 w 4868565"/>
              <a:gd name="connsiteY231" fmla="*/ 2666778 h 5143961"/>
              <a:gd name="connsiteX232" fmla="*/ 2449506 w 4868565"/>
              <a:gd name="connsiteY232" fmla="*/ 2001121 h 5143961"/>
              <a:gd name="connsiteX233" fmla="*/ 2641868 w 4868565"/>
              <a:gd name="connsiteY233" fmla="*/ 2027416 h 5143961"/>
              <a:gd name="connsiteX234" fmla="*/ 2651555 w 4868565"/>
              <a:gd name="connsiteY234" fmla="*/ 2028799 h 5143961"/>
              <a:gd name="connsiteX235" fmla="*/ 2611422 w 4868565"/>
              <a:gd name="connsiteY235" fmla="*/ 1992818 h 5143961"/>
              <a:gd name="connsiteX236" fmla="*/ 2639100 w 4868565"/>
              <a:gd name="connsiteY236" fmla="*/ 1980363 h 5143961"/>
              <a:gd name="connsiteX237" fmla="*/ 2748428 w 4868565"/>
              <a:gd name="connsiteY237" fmla="*/ 2084156 h 5143961"/>
              <a:gd name="connsiteX238" fmla="*/ 2608654 w 4868565"/>
              <a:gd name="connsiteY238" fmla="*/ 1836437 h 5143961"/>
              <a:gd name="connsiteX239" fmla="*/ 2612806 w 4868565"/>
              <a:gd name="connsiteY239" fmla="*/ 1843357 h 5143961"/>
              <a:gd name="connsiteX240" fmla="*/ 2507630 w 4868565"/>
              <a:gd name="connsiteY240" fmla="*/ 1907016 h 5143961"/>
              <a:gd name="connsiteX241" fmla="*/ 2459193 w 4868565"/>
              <a:gd name="connsiteY241" fmla="*/ 1879338 h 5143961"/>
              <a:gd name="connsiteX242" fmla="*/ 2495174 w 4868565"/>
              <a:gd name="connsiteY242" fmla="*/ 1850276 h 5143961"/>
              <a:gd name="connsiteX243" fmla="*/ 2473032 w 4868565"/>
              <a:gd name="connsiteY243" fmla="*/ 1847508 h 5143961"/>
              <a:gd name="connsiteX244" fmla="*/ 2395534 w 4868565"/>
              <a:gd name="connsiteY244" fmla="*/ 1848892 h 5143961"/>
              <a:gd name="connsiteX245" fmla="*/ 2229465 w 4868565"/>
              <a:gd name="connsiteY245" fmla="*/ 1876570 h 5143961"/>
              <a:gd name="connsiteX246" fmla="*/ 2370623 w 4868565"/>
              <a:gd name="connsiteY246" fmla="*/ 1919471 h 5143961"/>
              <a:gd name="connsiteX247" fmla="*/ 2298660 w 4868565"/>
              <a:gd name="connsiteY247" fmla="*/ 1995586 h 5143961"/>
              <a:gd name="connsiteX248" fmla="*/ 2288973 w 4868565"/>
              <a:gd name="connsiteY248" fmla="*/ 1998354 h 5143961"/>
              <a:gd name="connsiteX249" fmla="*/ 2246072 w 4868565"/>
              <a:gd name="connsiteY249" fmla="*/ 1985898 h 5143961"/>
              <a:gd name="connsiteX250" fmla="*/ 2268214 w 4868565"/>
              <a:gd name="connsiteY250" fmla="*/ 1956836 h 5143961"/>
              <a:gd name="connsiteX251" fmla="*/ 2265447 w 4868565"/>
              <a:gd name="connsiteY251" fmla="*/ 1955453 h 5143961"/>
              <a:gd name="connsiteX252" fmla="*/ 2174109 w 4868565"/>
              <a:gd name="connsiteY252" fmla="*/ 1983131 h 5143961"/>
              <a:gd name="connsiteX253" fmla="*/ 2088307 w 4868565"/>
              <a:gd name="connsiteY253" fmla="*/ 2021880 h 5143961"/>
              <a:gd name="connsiteX254" fmla="*/ 1983131 w 4868565"/>
              <a:gd name="connsiteY254" fmla="*/ 2088307 h 5143961"/>
              <a:gd name="connsiteX255" fmla="*/ 1693895 w 4868565"/>
              <a:gd name="connsiteY255" fmla="*/ 2531156 h 5143961"/>
              <a:gd name="connsiteX256" fmla="*/ 1674521 w 4868565"/>
              <a:gd name="connsiteY256" fmla="*/ 2705527 h 5143961"/>
              <a:gd name="connsiteX257" fmla="*/ 2445354 w 4868565"/>
              <a:gd name="connsiteY257" fmla="*/ 3477744 h 5143961"/>
              <a:gd name="connsiteX258" fmla="*/ 3202348 w 4868565"/>
              <a:gd name="connsiteY258" fmla="*/ 2849453 h 5143961"/>
              <a:gd name="connsiteX259" fmla="*/ 3239714 w 4868565"/>
              <a:gd name="connsiteY259" fmla="*/ 2849453 h 5143961"/>
              <a:gd name="connsiteX260" fmla="*/ 3239714 w 4868565"/>
              <a:gd name="connsiteY260" fmla="*/ 2852221 h 5143961"/>
              <a:gd name="connsiteX261" fmla="*/ 3203732 w 4868565"/>
              <a:gd name="connsiteY261" fmla="*/ 2982308 h 5143961"/>
              <a:gd name="connsiteX262" fmla="*/ 3061190 w 4868565"/>
              <a:gd name="connsiteY262" fmla="*/ 3228642 h 5143961"/>
              <a:gd name="connsiteX263" fmla="*/ 2792713 w 4868565"/>
              <a:gd name="connsiteY263" fmla="*/ 3434843 h 5143961"/>
              <a:gd name="connsiteX264" fmla="*/ 2745661 w 4868565"/>
              <a:gd name="connsiteY264" fmla="*/ 3455602 h 5143961"/>
              <a:gd name="connsiteX265" fmla="*/ 2673698 w 4868565"/>
              <a:gd name="connsiteY265" fmla="*/ 3480512 h 5143961"/>
              <a:gd name="connsiteX266" fmla="*/ 2585128 w 4868565"/>
              <a:gd name="connsiteY266" fmla="*/ 3501271 h 5143961"/>
              <a:gd name="connsiteX267" fmla="*/ 2489639 w 4868565"/>
              <a:gd name="connsiteY267" fmla="*/ 3513726 h 5143961"/>
              <a:gd name="connsiteX268" fmla="*/ 2401069 w 4868565"/>
              <a:gd name="connsiteY268" fmla="*/ 3513726 h 5143961"/>
              <a:gd name="connsiteX269" fmla="*/ 2199019 w 4868565"/>
              <a:gd name="connsiteY269" fmla="*/ 3474976 h 5143961"/>
              <a:gd name="connsiteX270" fmla="*/ 1909784 w 4868565"/>
              <a:gd name="connsiteY270" fmla="*/ 3310292 h 5143961"/>
              <a:gd name="connsiteX271" fmla="*/ 1684208 w 4868565"/>
              <a:gd name="connsiteY271" fmla="*/ 2976772 h 5143961"/>
              <a:gd name="connsiteX272" fmla="*/ 1655146 w 4868565"/>
              <a:gd name="connsiteY272" fmla="*/ 2874363 h 5143961"/>
              <a:gd name="connsiteX273" fmla="*/ 1638539 w 4868565"/>
              <a:gd name="connsiteY273" fmla="*/ 2749812 h 5143961"/>
              <a:gd name="connsiteX274" fmla="*/ 1638539 w 4868565"/>
              <a:gd name="connsiteY274" fmla="*/ 2662626 h 5143961"/>
              <a:gd name="connsiteX275" fmla="*/ 1663450 w 4868565"/>
              <a:gd name="connsiteY275" fmla="*/ 2502094 h 5143961"/>
              <a:gd name="connsiteX276" fmla="*/ 2023264 w 4868565"/>
              <a:gd name="connsiteY276" fmla="*/ 2016344 h 5143961"/>
              <a:gd name="connsiteX277" fmla="*/ 2082772 w 4868565"/>
              <a:gd name="connsiteY277" fmla="*/ 1983131 h 5143961"/>
              <a:gd name="connsiteX278" fmla="*/ 2161654 w 4868565"/>
              <a:gd name="connsiteY278" fmla="*/ 1948533 h 5143961"/>
              <a:gd name="connsiteX279" fmla="*/ 2243304 w 4868565"/>
              <a:gd name="connsiteY279" fmla="*/ 1922239 h 5143961"/>
              <a:gd name="connsiteX280" fmla="*/ 2179645 w 4868565"/>
              <a:gd name="connsiteY280" fmla="*/ 1908400 h 5143961"/>
              <a:gd name="connsiteX281" fmla="*/ 2189332 w 4868565"/>
              <a:gd name="connsiteY281" fmla="*/ 1890409 h 5143961"/>
              <a:gd name="connsiteX282" fmla="*/ 2185180 w 4868565"/>
              <a:gd name="connsiteY282" fmla="*/ 1889025 h 5143961"/>
              <a:gd name="connsiteX283" fmla="*/ 2041255 w 4868565"/>
              <a:gd name="connsiteY283" fmla="*/ 1949917 h 5143961"/>
              <a:gd name="connsiteX284" fmla="*/ 1995586 w 4868565"/>
              <a:gd name="connsiteY284" fmla="*/ 1976211 h 5143961"/>
              <a:gd name="connsiteX285" fmla="*/ 1670369 w 4868565"/>
              <a:gd name="connsiteY285" fmla="*/ 2340177 h 5143961"/>
              <a:gd name="connsiteX286" fmla="*/ 1639923 w 4868565"/>
              <a:gd name="connsiteY286" fmla="*/ 2413524 h 5143961"/>
              <a:gd name="connsiteX287" fmla="*/ 1610861 w 4868565"/>
              <a:gd name="connsiteY287" fmla="*/ 2511781 h 5143961"/>
              <a:gd name="connsiteX288" fmla="*/ 1590103 w 4868565"/>
              <a:gd name="connsiteY288" fmla="*/ 2654323 h 5143961"/>
              <a:gd name="connsiteX289" fmla="*/ 1590103 w 4868565"/>
              <a:gd name="connsiteY289" fmla="*/ 2756732 h 5143961"/>
              <a:gd name="connsiteX290" fmla="*/ 1606710 w 4868565"/>
              <a:gd name="connsiteY290" fmla="*/ 2881283 h 5143961"/>
              <a:gd name="connsiteX291" fmla="*/ 1983131 w 4868565"/>
              <a:gd name="connsiteY291" fmla="*/ 3426540 h 5143961"/>
              <a:gd name="connsiteX292" fmla="*/ 2063397 w 4868565"/>
              <a:gd name="connsiteY292" fmla="*/ 3472208 h 5143961"/>
              <a:gd name="connsiteX293" fmla="*/ 2251608 w 4868565"/>
              <a:gd name="connsiteY293" fmla="*/ 3540020 h 5143961"/>
              <a:gd name="connsiteX294" fmla="*/ 2394150 w 4868565"/>
              <a:gd name="connsiteY294" fmla="*/ 3562162 h 5143961"/>
              <a:gd name="connsiteX295" fmla="*/ 2495174 w 4868565"/>
              <a:gd name="connsiteY295" fmla="*/ 3562162 h 5143961"/>
              <a:gd name="connsiteX296" fmla="*/ 2666778 w 4868565"/>
              <a:gd name="connsiteY296" fmla="*/ 3533100 h 5143961"/>
              <a:gd name="connsiteX297" fmla="*/ 3145608 w 4868565"/>
              <a:gd name="connsiteY297" fmla="*/ 3198196 h 5143961"/>
              <a:gd name="connsiteX298" fmla="*/ 3194045 w 4868565"/>
              <a:gd name="connsiteY298" fmla="*/ 3120698 h 5143961"/>
              <a:gd name="connsiteX299" fmla="*/ 3230026 w 4868565"/>
              <a:gd name="connsiteY299" fmla="*/ 3047351 h 5143961"/>
              <a:gd name="connsiteX300" fmla="*/ 3263240 w 4868565"/>
              <a:gd name="connsiteY300" fmla="*/ 2957397 h 5143961"/>
              <a:gd name="connsiteX301" fmla="*/ 3289534 w 4868565"/>
              <a:gd name="connsiteY301" fmla="*/ 2849453 h 5143961"/>
              <a:gd name="connsiteX302" fmla="*/ 3332435 w 4868565"/>
              <a:gd name="connsiteY302" fmla="*/ 2849453 h 5143961"/>
              <a:gd name="connsiteX303" fmla="*/ 3332435 w 4868565"/>
              <a:gd name="connsiteY303" fmla="*/ 2852221 h 5143961"/>
              <a:gd name="connsiteX304" fmla="*/ 3288150 w 4868565"/>
              <a:gd name="connsiteY304" fmla="*/ 3016905 h 5143961"/>
              <a:gd name="connsiteX305" fmla="*/ 3063958 w 4868565"/>
              <a:gd name="connsiteY305" fmla="*/ 3358729 h 5143961"/>
              <a:gd name="connsiteX306" fmla="*/ 2748428 w 4868565"/>
              <a:gd name="connsiteY306" fmla="*/ 3552475 h 5143961"/>
              <a:gd name="connsiteX307" fmla="*/ 2655707 w 4868565"/>
              <a:gd name="connsiteY307" fmla="*/ 3580153 h 5143961"/>
              <a:gd name="connsiteX308" fmla="*/ 2603119 w 4868565"/>
              <a:gd name="connsiteY308" fmla="*/ 3591224 h 5143961"/>
              <a:gd name="connsiteX309" fmla="*/ 2496558 w 4868565"/>
              <a:gd name="connsiteY309" fmla="*/ 3605063 h 5143961"/>
              <a:gd name="connsiteX310" fmla="*/ 2394150 w 4868565"/>
              <a:gd name="connsiteY310" fmla="*/ 3605063 h 5143961"/>
              <a:gd name="connsiteX311" fmla="*/ 2212859 w 4868565"/>
              <a:gd name="connsiteY311" fmla="*/ 3574617 h 5143961"/>
              <a:gd name="connsiteX312" fmla="*/ 1704967 w 4868565"/>
              <a:gd name="connsiteY312" fmla="*/ 3217571 h 5143961"/>
              <a:gd name="connsiteX313" fmla="*/ 1664833 w 4868565"/>
              <a:gd name="connsiteY313" fmla="*/ 3153911 h 5143961"/>
              <a:gd name="connsiteX314" fmla="*/ 1633004 w 4868565"/>
              <a:gd name="connsiteY314" fmla="*/ 3093020 h 5143961"/>
              <a:gd name="connsiteX315" fmla="*/ 1597022 w 4868565"/>
              <a:gd name="connsiteY315" fmla="*/ 3005834 h 5143961"/>
              <a:gd name="connsiteX316" fmla="*/ 1565193 w 4868565"/>
              <a:gd name="connsiteY316" fmla="*/ 2893738 h 5143961"/>
              <a:gd name="connsiteX317" fmla="*/ 1547202 w 4868565"/>
              <a:gd name="connsiteY317" fmla="*/ 2760883 h 5143961"/>
              <a:gd name="connsiteX318" fmla="*/ 1547202 w 4868565"/>
              <a:gd name="connsiteY318" fmla="*/ 2650171 h 5143961"/>
              <a:gd name="connsiteX319" fmla="*/ 1587335 w 4868565"/>
              <a:gd name="connsiteY319" fmla="*/ 2434283 h 5143961"/>
              <a:gd name="connsiteX320" fmla="*/ 1761707 w 4868565"/>
              <a:gd name="connsiteY320" fmla="*/ 2120137 h 5143961"/>
              <a:gd name="connsiteX321" fmla="*/ 2066165 w 4868565"/>
              <a:gd name="connsiteY321" fmla="*/ 1889025 h 5143961"/>
              <a:gd name="connsiteX322" fmla="*/ 2135360 w 4868565"/>
              <a:gd name="connsiteY322" fmla="*/ 1859963 h 5143961"/>
              <a:gd name="connsiteX323" fmla="*/ 2229465 w 4868565"/>
              <a:gd name="connsiteY323" fmla="*/ 1830901 h 5143961"/>
              <a:gd name="connsiteX324" fmla="*/ 2414908 w 4868565"/>
              <a:gd name="connsiteY324" fmla="*/ 1805991 h 5143961"/>
              <a:gd name="connsiteX325" fmla="*/ 2477184 w 4868565"/>
              <a:gd name="connsiteY325" fmla="*/ 1803224 h 5143961"/>
              <a:gd name="connsiteX326" fmla="*/ 2414908 w 4868565"/>
              <a:gd name="connsiteY326" fmla="*/ 1765858 h 5143961"/>
              <a:gd name="connsiteX327" fmla="*/ 2448122 w 4868565"/>
              <a:gd name="connsiteY327" fmla="*/ 1736796 h 5143961"/>
              <a:gd name="connsiteX328" fmla="*/ 2608654 w 4868565"/>
              <a:gd name="connsiteY328" fmla="*/ 1836437 h 5143961"/>
              <a:gd name="connsiteX329" fmla="*/ 2612806 w 4868565"/>
              <a:gd name="connsiteY329" fmla="*/ 1576264 h 5143961"/>
              <a:gd name="connsiteX330" fmla="*/ 2621109 w 4868565"/>
              <a:gd name="connsiteY330" fmla="*/ 1588719 h 5143961"/>
              <a:gd name="connsiteX331" fmla="*/ 2550530 w 4868565"/>
              <a:gd name="connsiteY331" fmla="*/ 1644075 h 5143961"/>
              <a:gd name="connsiteX332" fmla="*/ 2486871 w 4868565"/>
              <a:gd name="connsiteY332" fmla="*/ 1691127 h 5143961"/>
              <a:gd name="connsiteX333" fmla="*/ 2427363 w 4868565"/>
              <a:gd name="connsiteY333" fmla="*/ 1657914 h 5143961"/>
              <a:gd name="connsiteX334" fmla="*/ 2424595 w 4868565"/>
              <a:gd name="connsiteY334" fmla="*/ 1652378 h 5143961"/>
              <a:gd name="connsiteX335" fmla="*/ 2468880 w 4868565"/>
              <a:gd name="connsiteY335" fmla="*/ 1608093 h 5143961"/>
              <a:gd name="connsiteX336" fmla="*/ 2432899 w 4868565"/>
              <a:gd name="connsiteY336" fmla="*/ 1606710 h 5143961"/>
              <a:gd name="connsiteX337" fmla="*/ 1962372 w 4868565"/>
              <a:gd name="connsiteY337" fmla="*/ 1718805 h 5143961"/>
              <a:gd name="connsiteX338" fmla="*/ 1927775 w 4868565"/>
              <a:gd name="connsiteY338" fmla="*/ 1736796 h 5143961"/>
              <a:gd name="connsiteX339" fmla="*/ 1902865 w 4868565"/>
              <a:gd name="connsiteY339" fmla="*/ 1750635 h 5143961"/>
              <a:gd name="connsiteX340" fmla="*/ 1872419 w 4868565"/>
              <a:gd name="connsiteY340" fmla="*/ 1768626 h 5143961"/>
              <a:gd name="connsiteX341" fmla="*/ 1810143 w 4868565"/>
              <a:gd name="connsiteY341" fmla="*/ 1814295 h 5143961"/>
              <a:gd name="connsiteX342" fmla="*/ 1901481 w 4868565"/>
              <a:gd name="connsiteY342" fmla="*/ 1807375 h 5143961"/>
              <a:gd name="connsiteX343" fmla="*/ 1988666 w 4868565"/>
              <a:gd name="connsiteY343" fmla="*/ 1807375 h 5143961"/>
              <a:gd name="connsiteX344" fmla="*/ 2006657 w 4868565"/>
              <a:gd name="connsiteY344" fmla="*/ 1814295 h 5143961"/>
              <a:gd name="connsiteX345" fmla="*/ 1958221 w 4868565"/>
              <a:gd name="connsiteY345" fmla="*/ 1942998 h 5143961"/>
              <a:gd name="connsiteX346" fmla="*/ 1937462 w 4868565"/>
              <a:gd name="connsiteY346" fmla="*/ 1949917 h 5143961"/>
              <a:gd name="connsiteX347" fmla="*/ 1900097 w 4868565"/>
              <a:gd name="connsiteY347" fmla="*/ 1955453 h 5143961"/>
              <a:gd name="connsiteX348" fmla="*/ 1893177 w 4868565"/>
              <a:gd name="connsiteY348" fmla="*/ 1948533 h 5143961"/>
              <a:gd name="connsiteX349" fmla="*/ 1901481 w 4868565"/>
              <a:gd name="connsiteY349" fmla="*/ 1901481 h 5143961"/>
              <a:gd name="connsiteX350" fmla="*/ 1483542 w 4868565"/>
              <a:gd name="connsiteY350" fmla="*/ 2571289 h 5143961"/>
              <a:gd name="connsiteX351" fmla="*/ 1475239 w 4868565"/>
              <a:gd name="connsiteY351" fmla="*/ 2664010 h 5143961"/>
              <a:gd name="connsiteX352" fmla="*/ 1475239 w 4868565"/>
              <a:gd name="connsiteY352" fmla="*/ 2747044 h 5143961"/>
              <a:gd name="connsiteX353" fmla="*/ 1576264 w 4868565"/>
              <a:gd name="connsiteY353" fmla="*/ 3138688 h 5143961"/>
              <a:gd name="connsiteX354" fmla="*/ 1841973 w 4868565"/>
              <a:gd name="connsiteY354" fmla="*/ 3465289 h 5143961"/>
              <a:gd name="connsiteX355" fmla="*/ 2230849 w 4868565"/>
              <a:gd name="connsiteY355" fmla="*/ 3652116 h 5143961"/>
              <a:gd name="connsiteX356" fmla="*/ 2287589 w 4868565"/>
              <a:gd name="connsiteY356" fmla="*/ 3663187 h 5143961"/>
              <a:gd name="connsiteX357" fmla="*/ 2385846 w 4868565"/>
              <a:gd name="connsiteY357" fmla="*/ 3675642 h 5143961"/>
              <a:gd name="connsiteX358" fmla="*/ 2503478 w 4868565"/>
              <a:gd name="connsiteY358" fmla="*/ 3675642 h 5143961"/>
              <a:gd name="connsiteX359" fmla="*/ 2731822 w 4868565"/>
              <a:gd name="connsiteY359" fmla="*/ 3632741 h 5143961"/>
              <a:gd name="connsiteX360" fmla="*/ 3095788 w 4868565"/>
              <a:gd name="connsiteY360" fmla="*/ 3425156 h 5143961"/>
              <a:gd name="connsiteX361" fmla="*/ 3354577 w 4868565"/>
              <a:gd name="connsiteY361" fmla="*/ 3041815 h 5143961"/>
              <a:gd name="connsiteX362" fmla="*/ 3380871 w 4868565"/>
              <a:gd name="connsiteY362" fmla="*/ 2958781 h 5143961"/>
              <a:gd name="connsiteX363" fmla="*/ 3404398 w 4868565"/>
              <a:gd name="connsiteY363" fmla="*/ 2849453 h 5143961"/>
              <a:gd name="connsiteX364" fmla="*/ 3456986 w 4868565"/>
              <a:gd name="connsiteY364" fmla="*/ 2849453 h 5143961"/>
              <a:gd name="connsiteX365" fmla="*/ 3456986 w 4868565"/>
              <a:gd name="connsiteY365" fmla="*/ 2854989 h 5143961"/>
              <a:gd name="connsiteX366" fmla="*/ 3394710 w 4868565"/>
              <a:gd name="connsiteY366" fmla="*/ 3084716 h 5143961"/>
              <a:gd name="connsiteX367" fmla="*/ 3113778 w 4868565"/>
              <a:gd name="connsiteY367" fmla="*/ 3480512 h 5143961"/>
              <a:gd name="connsiteX368" fmla="*/ 2673698 w 4868565"/>
              <a:gd name="connsiteY368" fmla="*/ 3703320 h 5143961"/>
              <a:gd name="connsiteX369" fmla="*/ 2601735 w 4868565"/>
              <a:gd name="connsiteY369" fmla="*/ 3717159 h 5143961"/>
              <a:gd name="connsiteX370" fmla="*/ 2486871 w 4868565"/>
              <a:gd name="connsiteY370" fmla="*/ 3729614 h 5143961"/>
              <a:gd name="connsiteX371" fmla="*/ 2401069 w 4868565"/>
              <a:gd name="connsiteY371" fmla="*/ 3729614 h 5143961"/>
              <a:gd name="connsiteX372" fmla="*/ 2178261 w 4868565"/>
              <a:gd name="connsiteY372" fmla="*/ 3693633 h 5143961"/>
              <a:gd name="connsiteX373" fmla="*/ 1796304 w 4868565"/>
              <a:gd name="connsiteY373" fmla="*/ 3497119 h 5143961"/>
              <a:gd name="connsiteX374" fmla="*/ 1525059 w 4868565"/>
              <a:gd name="connsiteY374" fmla="*/ 3155295 h 5143961"/>
              <a:gd name="connsiteX375" fmla="*/ 1483542 w 4868565"/>
              <a:gd name="connsiteY375" fmla="*/ 3058422 h 5143961"/>
              <a:gd name="connsiteX376" fmla="*/ 1450329 w 4868565"/>
              <a:gd name="connsiteY376" fmla="*/ 2949094 h 5143961"/>
              <a:gd name="connsiteX377" fmla="*/ 1440641 w 4868565"/>
              <a:gd name="connsiteY377" fmla="*/ 2904809 h 5143961"/>
              <a:gd name="connsiteX378" fmla="*/ 1422651 w 4868565"/>
              <a:gd name="connsiteY378" fmla="*/ 2762267 h 5143961"/>
              <a:gd name="connsiteX379" fmla="*/ 1422651 w 4868565"/>
              <a:gd name="connsiteY379" fmla="*/ 2648787 h 5143961"/>
              <a:gd name="connsiteX380" fmla="*/ 1439258 w 4868565"/>
              <a:gd name="connsiteY380" fmla="*/ 2513165 h 5143961"/>
              <a:gd name="connsiteX381" fmla="*/ 1480775 w 4868565"/>
              <a:gd name="connsiteY381" fmla="*/ 2360936 h 5143961"/>
              <a:gd name="connsiteX382" fmla="*/ 1523675 w 4868565"/>
              <a:gd name="connsiteY382" fmla="*/ 2258527 h 5143961"/>
              <a:gd name="connsiteX383" fmla="*/ 1563809 w 4868565"/>
              <a:gd name="connsiteY383" fmla="*/ 2183796 h 5143961"/>
              <a:gd name="connsiteX384" fmla="*/ 1633004 w 4868565"/>
              <a:gd name="connsiteY384" fmla="*/ 2081388 h 5143961"/>
              <a:gd name="connsiteX385" fmla="*/ 1817063 w 4868565"/>
              <a:gd name="connsiteY385" fmla="*/ 1895945 h 5143961"/>
              <a:gd name="connsiteX386" fmla="*/ 1854428 w 4868565"/>
              <a:gd name="connsiteY386" fmla="*/ 1866883 h 5143961"/>
              <a:gd name="connsiteX387" fmla="*/ 1853044 w 4868565"/>
              <a:gd name="connsiteY387" fmla="*/ 1865499 h 5143961"/>
              <a:gd name="connsiteX388" fmla="*/ 1775546 w 4868565"/>
              <a:gd name="connsiteY388" fmla="*/ 1876570 h 5143961"/>
              <a:gd name="connsiteX389" fmla="*/ 1767242 w 4868565"/>
              <a:gd name="connsiteY389" fmla="*/ 1868267 h 5143961"/>
              <a:gd name="connsiteX390" fmla="*/ 1771394 w 4868565"/>
              <a:gd name="connsiteY390" fmla="*/ 1843357 h 5143961"/>
              <a:gd name="connsiteX391" fmla="*/ 1768626 w 4868565"/>
              <a:gd name="connsiteY391" fmla="*/ 1841973 h 5143961"/>
              <a:gd name="connsiteX392" fmla="*/ 1745100 w 4868565"/>
              <a:gd name="connsiteY392" fmla="*/ 1859963 h 5143961"/>
              <a:gd name="connsiteX393" fmla="*/ 1579032 w 4868565"/>
              <a:gd name="connsiteY393" fmla="*/ 2031567 h 5143961"/>
              <a:gd name="connsiteX394" fmla="*/ 1454480 w 4868565"/>
              <a:gd name="connsiteY394" fmla="*/ 2233617 h 5143961"/>
              <a:gd name="connsiteX395" fmla="*/ 1406044 w 4868565"/>
              <a:gd name="connsiteY395" fmla="*/ 2352632 h 5143961"/>
              <a:gd name="connsiteX396" fmla="*/ 1350688 w 4868565"/>
              <a:gd name="connsiteY396" fmla="*/ 2626645 h 5143961"/>
              <a:gd name="connsiteX397" fmla="*/ 1349304 w 4868565"/>
              <a:gd name="connsiteY397" fmla="*/ 2648787 h 5143961"/>
              <a:gd name="connsiteX398" fmla="*/ 1349304 w 4868565"/>
              <a:gd name="connsiteY398" fmla="*/ 2759499 h 5143961"/>
              <a:gd name="connsiteX399" fmla="*/ 1664833 w 4868565"/>
              <a:gd name="connsiteY399" fmla="*/ 3476360 h 5143961"/>
              <a:gd name="connsiteX400" fmla="*/ 1981747 w 4868565"/>
              <a:gd name="connsiteY400" fmla="*/ 3699169 h 5143961"/>
              <a:gd name="connsiteX401" fmla="*/ 2164422 w 4868565"/>
              <a:gd name="connsiteY401" fmla="*/ 3765596 h 5143961"/>
              <a:gd name="connsiteX402" fmla="*/ 2380311 w 4868565"/>
              <a:gd name="connsiteY402" fmla="*/ 3801577 h 5143961"/>
              <a:gd name="connsiteX403" fmla="*/ 2509013 w 4868565"/>
              <a:gd name="connsiteY403" fmla="*/ 3801577 h 5143961"/>
              <a:gd name="connsiteX404" fmla="*/ 2730438 w 4868565"/>
              <a:gd name="connsiteY404" fmla="*/ 3764212 h 5143961"/>
              <a:gd name="connsiteX405" fmla="*/ 3173286 w 4868565"/>
              <a:gd name="connsiteY405" fmla="*/ 3524797 h 5143961"/>
              <a:gd name="connsiteX406" fmla="*/ 3459754 w 4868565"/>
              <a:gd name="connsiteY406" fmla="*/ 3117930 h 5143961"/>
              <a:gd name="connsiteX407" fmla="*/ 3530333 w 4868565"/>
              <a:gd name="connsiteY407" fmla="*/ 2849453 h 5143961"/>
              <a:gd name="connsiteX408" fmla="*/ 3596760 w 4868565"/>
              <a:gd name="connsiteY408" fmla="*/ 2849453 h 5143961"/>
              <a:gd name="connsiteX409" fmla="*/ 3596760 w 4868565"/>
              <a:gd name="connsiteY409" fmla="*/ 2853605 h 5143961"/>
              <a:gd name="connsiteX410" fmla="*/ 3218955 w 4868565"/>
              <a:gd name="connsiteY410" fmla="*/ 3573233 h 5143961"/>
              <a:gd name="connsiteX411" fmla="*/ 2921416 w 4868565"/>
              <a:gd name="connsiteY411" fmla="*/ 3765596 h 5143961"/>
              <a:gd name="connsiteX412" fmla="*/ 2571289 w 4868565"/>
              <a:gd name="connsiteY412" fmla="*/ 3861085 h 5143961"/>
              <a:gd name="connsiteX413" fmla="*/ 2496558 w 4868565"/>
              <a:gd name="connsiteY413" fmla="*/ 3868004 h 5143961"/>
              <a:gd name="connsiteX414" fmla="*/ 2392766 w 4868565"/>
              <a:gd name="connsiteY414" fmla="*/ 3868004 h 5143961"/>
              <a:gd name="connsiteX415" fmla="*/ 1619165 w 4868565"/>
              <a:gd name="connsiteY415" fmla="*/ 3524797 h 5143961"/>
              <a:gd name="connsiteX416" fmla="*/ 1292564 w 4868565"/>
              <a:gd name="connsiteY416" fmla="*/ 2863292 h 5143961"/>
              <a:gd name="connsiteX417" fmla="*/ 1282877 w 4868565"/>
              <a:gd name="connsiteY417" fmla="*/ 2753964 h 5143961"/>
              <a:gd name="connsiteX418" fmla="*/ 1282877 w 4868565"/>
              <a:gd name="connsiteY418" fmla="*/ 2657091 h 5143961"/>
              <a:gd name="connsiteX419" fmla="*/ 1615013 w 4868565"/>
              <a:gd name="connsiteY419" fmla="*/ 1890409 h 5143961"/>
              <a:gd name="connsiteX420" fmla="*/ 2264063 w 4868565"/>
              <a:gd name="connsiteY420" fmla="*/ 1554121 h 5143961"/>
              <a:gd name="connsiteX421" fmla="*/ 2380311 w 4868565"/>
              <a:gd name="connsiteY421" fmla="*/ 1541666 h 5143961"/>
              <a:gd name="connsiteX422" fmla="*/ 2445354 w 4868565"/>
              <a:gd name="connsiteY422" fmla="*/ 1538898 h 5143961"/>
              <a:gd name="connsiteX423" fmla="*/ 2360936 w 4868565"/>
              <a:gd name="connsiteY423" fmla="*/ 1482158 h 5143961"/>
              <a:gd name="connsiteX424" fmla="*/ 2395534 w 4868565"/>
              <a:gd name="connsiteY424" fmla="*/ 1437874 h 5143961"/>
              <a:gd name="connsiteX425" fmla="*/ 2405221 w 4868565"/>
              <a:gd name="connsiteY425" fmla="*/ 1436490 h 5143961"/>
              <a:gd name="connsiteX426" fmla="*/ 2612806 w 4868565"/>
              <a:gd name="connsiteY426" fmla="*/ 1576264 h 5143961"/>
              <a:gd name="connsiteX427" fmla="*/ 2713831 w 4868565"/>
              <a:gd name="connsiteY427" fmla="*/ 938285 h 5143961"/>
              <a:gd name="connsiteX428" fmla="*/ 2792713 w 4868565"/>
              <a:gd name="connsiteY428" fmla="*/ 1032390 h 5143961"/>
              <a:gd name="connsiteX429" fmla="*/ 2947710 w 4868565"/>
              <a:gd name="connsiteY429" fmla="*/ 1246895 h 5143961"/>
              <a:gd name="connsiteX430" fmla="*/ 2943559 w 4868565"/>
              <a:gd name="connsiteY430" fmla="*/ 1257966 h 5143961"/>
              <a:gd name="connsiteX431" fmla="*/ 2860524 w 4868565"/>
              <a:gd name="connsiteY431" fmla="*/ 1310555 h 5143961"/>
              <a:gd name="connsiteX432" fmla="*/ 2738741 w 4868565"/>
              <a:gd name="connsiteY432" fmla="*/ 1390821 h 5143961"/>
              <a:gd name="connsiteX433" fmla="*/ 2711063 w 4868565"/>
              <a:gd name="connsiteY433" fmla="*/ 1371446 h 5143961"/>
              <a:gd name="connsiteX434" fmla="*/ 2666778 w 4868565"/>
              <a:gd name="connsiteY434" fmla="*/ 1327161 h 5143961"/>
              <a:gd name="connsiteX435" fmla="*/ 2662627 w 4868565"/>
              <a:gd name="connsiteY435" fmla="*/ 1316090 h 5143961"/>
              <a:gd name="connsiteX436" fmla="*/ 2734589 w 4868565"/>
              <a:gd name="connsiteY436" fmla="*/ 1252431 h 5143961"/>
              <a:gd name="connsiteX437" fmla="*/ 2734589 w 4868565"/>
              <a:gd name="connsiteY437" fmla="*/ 1248279 h 5143961"/>
              <a:gd name="connsiteX438" fmla="*/ 2511781 w 4868565"/>
              <a:gd name="connsiteY438" fmla="*/ 1221985 h 5143961"/>
              <a:gd name="connsiteX439" fmla="*/ 2387230 w 4868565"/>
              <a:gd name="connsiteY439" fmla="*/ 1221985 h 5143961"/>
              <a:gd name="connsiteX440" fmla="*/ 2023264 w 4868565"/>
              <a:gd name="connsiteY440" fmla="*/ 1284261 h 5143961"/>
              <a:gd name="connsiteX441" fmla="*/ 2027416 w 4868565"/>
              <a:gd name="connsiteY441" fmla="*/ 1287028 h 5143961"/>
              <a:gd name="connsiteX442" fmla="*/ 2280670 w 4868565"/>
              <a:gd name="connsiteY442" fmla="*/ 1401892 h 5143961"/>
              <a:gd name="connsiteX443" fmla="*/ 2233617 w 4868565"/>
              <a:gd name="connsiteY443" fmla="*/ 1472471 h 5143961"/>
              <a:gd name="connsiteX444" fmla="*/ 2207323 w 4868565"/>
              <a:gd name="connsiteY444" fmla="*/ 1512604 h 5143961"/>
              <a:gd name="connsiteX445" fmla="*/ 2160270 w 4868565"/>
              <a:gd name="connsiteY445" fmla="*/ 1570728 h 5143961"/>
              <a:gd name="connsiteX446" fmla="*/ 2135360 w 4868565"/>
              <a:gd name="connsiteY446" fmla="*/ 1563809 h 5143961"/>
              <a:gd name="connsiteX447" fmla="*/ 2082772 w 4868565"/>
              <a:gd name="connsiteY447" fmla="*/ 1540282 h 5143961"/>
              <a:gd name="connsiteX448" fmla="*/ 2115985 w 4868565"/>
              <a:gd name="connsiteY448" fmla="*/ 1476623 h 5143961"/>
              <a:gd name="connsiteX449" fmla="*/ 2111834 w 4868565"/>
              <a:gd name="connsiteY449" fmla="*/ 1475239 h 5143961"/>
              <a:gd name="connsiteX450" fmla="*/ 1984515 w 4868565"/>
              <a:gd name="connsiteY450" fmla="*/ 1516756 h 5143961"/>
              <a:gd name="connsiteX451" fmla="*/ 1426802 w 4868565"/>
              <a:gd name="connsiteY451" fmla="*/ 1941614 h 5143961"/>
              <a:gd name="connsiteX452" fmla="*/ 1256583 w 4868565"/>
              <a:gd name="connsiteY452" fmla="*/ 2248840 h 5143961"/>
              <a:gd name="connsiteX453" fmla="*/ 1209530 w 4868565"/>
              <a:gd name="connsiteY453" fmla="*/ 2398301 h 5143961"/>
              <a:gd name="connsiteX454" fmla="*/ 1173548 w 4868565"/>
              <a:gd name="connsiteY454" fmla="*/ 2644636 h 5143961"/>
              <a:gd name="connsiteX455" fmla="*/ 1173548 w 4868565"/>
              <a:gd name="connsiteY455" fmla="*/ 2765035 h 5143961"/>
              <a:gd name="connsiteX456" fmla="*/ 1548586 w 4868565"/>
              <a:gd name="connsiteY456" fmla="*/ 3607831 h 5143961"/>
              <a:gd name="connsiteX457" fmla="*/ 1926391 w 4868565"/>
              <a:gd name="connsiteY457" fmla="*/ 3866620 h 5143961"/>
              <a:gd name="connsiteX458" fmla="*/ 2097995 w 4868565"/>
              <a:gd name="connsiteY458" fmla="*/ 3928896 h 5143961"/>
              <a:gd name="connsiteX459" fmla="*/ 2363704 w 4868565"/>
              <a:gd name="connsiteY459" fmla="*/ 3974565 h 5143961"/>
              <a:gd name="connsiteX460" fmla="*/ 2389998 w 4868565"/>
              <a:gd name="connsiteY460" fmla="*/ 3977333 h 5143961"/>
              <a:gd name="connsiteX461" fmla="*/ 2499326 w 4868565"/>
              <a:gd name="connsiteY461" fmla="*/ 3977333 h 5143961"/>
              <a:gd name="connsiteX462" fmla="*/ 3301989 w 4868565"/>
              <a:gd name="connsiteY462" fmla="*/ 3645196 h 5143961"/>
              <a:gd name="connsiteX463" fmla="*/ 3706088 w 4868565"/>
              <a:gd name="connsiteY463" fmla="*/ 2849453 h 5143961"/>
              <a:gd name="connsiteX464" fmla="*/ 3791890 w 4868565"/>
              <a:gd name="connsiteY464" fmla="*/ 2849453 h 5143961"/>
              <a:gd name="connsiteX465" fmla="*/ 3791890 w 4868565"/>
              <a:gd name="connsiteY465" fmla="*/ 2859140 h 5143961"/>
              <a:gd name="connsiteX466" fmla="*/ 3358729 w 4868565"/>
              <a:gd name="connsiteY466" fmla="*/ 3708856 h 5143961"/>
              <a:gd name="connsiteX467" fmla="*/ 3021057 w 4868565"/>
              <a:gd name="connsiteY467" fmla="*/ 3934432 h 5143961"/>
              <a:gd name="connsiteX468" fmla="*/ 2813472 w 4868565"/>
              <a:gd name="connsiteY468" fmla="*/ 4011930 h 5143961"/>
              <a:gd name="connsiteX469" fmla="*/ 2680617 w 4868565"/>
              <a:gd name="connsiteY469" fmla="*/ 4042376 h 5143961"/>
              <a:gd name="connsiteX470" fmla="*/ 2504862 w 4868565"/>
              <a:gd name="connsiteY470" fmla="*/ 4063135 h 5143961"/>
              <a:gd name="connsiteX471" fmla="*/ 2383078 w 4868565"/>
              <a:gd name="connsiteY471" fmla="*/ 4063135 h 5143961"/>
              <a:gd name="connsiteX472" fmla="*/ 1489078 w 4868565"/>
              <a:gd name="connsiteY472" fmla="*/ 3671490 h 5143961"/>
              <a:gd name="connsiteX473" fmla="*/ 1118192 w 4868565"/>
              <a:gd name="connsiteY473" fmla="*/ 3000298 h 5143961"/>
              <a:gd name="connsiteX474" fmla="*/ 1098818 w 4868565"/>
              <a:gd name="connsiteY474" fmla="*/ 2893738 h 5143961"/>
              <a:gd name="connsiteX475" fmla="*/ 1087747 w 4868565"/>
              <a:gd name="connsiteY475" fmla="*/ 2778874 h 5143961"/>
              <a:gd name="connsiteX476" fmla="*/ 1087747 w 4868565"/>
              <a:gd name="connsiteY476" fmla="*/ 2630797 h 5143961"/>
              <a:gd name="connsiteX477" fmla="*/ 1353456 w 4868565"/>
              <a:gd name="connsiteY477" fmla="*/ 1894561 h 5143961"/>
              <a:gd name="connsiteX478" fmla="*/ 2066165 w 4868565"/>
              <a:gd name="connsiteY478" fmla="*/ 1397740 h 5143961"/>
              <a:gd name="connsiteX479" fmla="*/ 2013577 w 4868565"/>
              <a:gd name="connsiteY479" fmla="*/ 1378366 h 5143961"/>
              <a:gd name="connsiteX480" fmla="*/ 1985899 w 4868565"/>
              <a:gd name="connsiteY480" fmla="*/ 1370062 h 5143961"/>
              <a:gd name="connsiteX481" fmla="*/ 1947149 w 4868565"/>
              <a:gd name="connsiteY481" fmla="*/ 1349304 h 5143961"/>
              <a:gd name="connsiteX482" fmla="*/ 1962372 w 4868565"/>
              <a:gd name="connsiteY482" fmla="*/ 1306403 h 5143961"/>
              <a:gd name="connsiteX483" fmla="*/ 1958221 w 4868565"/>
              <a:gd name="connsiteY483" fmla="*/ 1305019 h 5143961"/>
              <a:gd name="connsiteX484" fmla="*/ 1829518 w 4868565"/>
              <a:gd name="connsiteY484" fmla="*/ 1356223 h 5143961"/>
              <a:gd name="connsiteX485" fmla="*/ 1221985 w 4868565"/>
              <a:gd name="connsiteY485" fmla="*/ 1871035 h 5143961"/>
              <a:gd name="connsiteX486" fmla="*/ 965963 w 4868565"/>
              <a:gd name="connsiteY486" fmla="*/ 2644636 h 5143961"/>
              <a:gd name="connsiteX487" fmla="*/ 967347 w 4868565"/>
              <a:gd name="connsiteY487" fmla="*/ 2791329 h 5143961"/>
              <a:gd name="connsiteX488" fmla="*/ 1408812 w 4868565"/>
              <a:gd name="connsiteY488" fmla="*/ 3761444 h 5143961"/>
              <a:gd name="connsiteX489" fmla="*/ 1468319 w 4868565"/>
              <a:gd name="connsiteY489" fmla="*/ 3815416 h 5143961"/>
              <a:gd name="connsiteX490" fmla="*/ 2262679 w 4868565"/>
              <a:gd name="connsiteY490" fmla="*/ 4172463 h 5143961"/>
              <a:gd name="connsiteX491" fmla="*/ 2377543 w 4868565"/>
              <a:gd name="connsiteY491" fmla="*/ 4183534 h 5143961"/>
              <a:gd name="connsiteX492" fmla="*/ 2510397 w 4868565"/>
              <a:gd name="connsiteY492" fmla="*/ 4183534 h 5143961"/>
              <a:gd name="connsiteX493" fmla="*/ 3451450 w 4868565"/>
              <a:gd name="connsiteY493" fmla="*/ 3787738 h 5143961"/>
              <a:gd name="connsiteX494" fmla="*/ 3549707 w 4868565"/>
              <a:gd name="connsiteY494" fmla="*/ 3685329 h 5143961"/>
              <a:gd name="connsiteX495" fmla="*/ 3912289 w 4868565"/>
              <a:gd name="connsiteY495" fmla="*/ 2849453 h 5143961"/>
              <a:gd name="connsiteX496" fmla="*/ 4027153 w 4868565"/>
              <a:gd name="connsiteY496" fmla="*/ 2849453 h 5143961"/>
              <a:gd name="connsiteX497" fmla="*/ 4005011 w 4868565"/>
              <a:gd name="connsiteY497" fmla="*/ 3003066 h 5143961"/>
              <a:gd name="connsiteX498" fmla="*/ 3535868 w 4868565"/>
              <a:gd name="connsiteY498" fmla="*/ 3863853 h 5143961"/>
              <a:gd name="connsiteX499" fmla="*/ 3099939 w 4868565"/>
              <a:gd name="connsiteY499" fmla="*/ 4155856 h 5143961"/>
              <a:gd name="connsiteX500" fmla="*/ 2881283 w 4868565"/>
              <a:gd name="connsiteY500" fmla="*/ 4236122 h 5143961"/>
              <a:gd name="connsiteX501" fmla="*/ 2734589 w 4868565"/>
              <a:gd name="connsiteY501" fmla="*/ 4270720 h 5143961"/>
              <a:gd name="connsiteX502" fmla="*/ 2518701 w 4868565"/>
              <a:gd name="connsiteY502" fmla="*/ 4297014 h 5143961"/>
              <a:gd name="connsiteX503" fmla="*/ 2365088 w 4868565"/>
              <a:gd name="connsiteY503" fmla="*/ 4297014 h 5143961"/>
              <a:gd name="connsiteX504" fmla="*/ 1320242 w 4868565"/>
              <a:gd name="connsiteY504" fmla="*/ 3834791 h 5143961"/>
              <a:gd name="connsiteX505" fmla="*/ 993641 w 4868565"/>
              <a:gd name="connsiteY505" fmla="*/ 3365648 h 5143961"/>
              <a:gd name="connsiteX506" fmla="*/ 906455 w 4868565"/>
              <a:gd name="connsiteY506" fmla="*/ 3124849 h 5143961"/>
              <a:gd name="connsiteX507" fmla="*/ 881545 w 4868565"/>
              <a:gd name="connsiteY507" fmla="*/ 3019673 h 5143961"/>
              <a:gd name="connsiteX508" fmla="*/ 867706 w 4868565"/>
              <a:gd name="connsiteY508" fmla="*/ 2940790 h 5143961"/>
              <a:gd name="connsiteX509" fmla="*/ 852483 w 4868565"/>
              <a:gd name="connsiteY509" fmla="*/ 2791329 h 5143961"/>
              <a:gd name="connsiteX510" fmla="*/ 852483 w 4868565"/>
              <a:gd name="connsiteY510" fmla="*/ 2615574 h 5143961"/>
              <a:gd name="connsiteX511" fmla="*/ 1327162 w 4868565"/>
              <a:gd name="connsiteY511" fmla="*/ 1565192 h 5143961"/>
              <a:gd name="connsiteX512" fmla="*/ 1419883 w 4868565"/>
              <a:gd name="connsiteY512" fmla="*/ 1480774 h 5143961"/>
              <a:gd name="connsiteX513" fmla="*/ 2237769 w 4868565"/>
              <a:gd name="connsiteY513" fmla="*/ 1119576 h 5143961"/>
              <a:gd name="connsiteX514" fmla="*/ 2376159 w 4868565"/>
              <a:gd name="connsiteY514" fmla="*/ 1107121 h 5143961"/>
              <a:gd name="connsiteX515" fmla="*/ 2522852 w 4868565"/>
              <a:gd name="connsiteY515" fmla="*/ 1107121 h 5143961"/>
              <a:gd name="connsiteX516" fmla="*/ 2723518 w 4868565"/>
              <a:gd name="connsiteY516" fmla="*/ 1130647 h 5143961"/>
              <a:gd name="connsiteX517" fmla="*/ 2726286 w 4868565"/>
              <a:gd name="connsiteY517" fmla="*/ 1127880 h 5143961"/>
              <a:gd name="connsiteX518" fmla="*/ 2687537 w 4868565"/>
              <a:gd name="connsiteY518" fmla="*/ 1086363 h 5143961"/>
              <a:gd name="connsiteX519" fmla="*/ 2626645 w 4868565"/>
              <a:gd name="connsiteY519" fmla="*/ 1008864 h 5143961"/>
              <a:gd name="connsiteX520" fmla="*/ 2659859 w 4868565"/>
              <a:gd name="connsiteY520" fmla="*/ 965963 h 5143961"/>
              <a:gd name="connsiteX521" fmla="*/ 2684769 w 4868565"/>
              <a:gd name="connsiteY521" fmla="*/ 938285 h 5143961"/>
              <a:gd name="connsiteX522" fmla="*/ 2697224 w 4868565"/>
              <a:gd name="connsiteY522" fmla="*/ 934133 h 5143961"/>
              <a:gd name="connsiteX523" fmla="*/ 2713831 w 4868565"/>
              <a:gd name="connsiteY523" fmla="*/ 938285 h 5143961"/>
              <a:gd name="connsiteX524" fmla="*/ 1440641 w 4868565"/>
              <a:gd name="connsiteY524" fmla="*/ 26294 h 5143961"/>
              <a:gd name="connsiteX525" fmla="*/ 1478007 w 4868565"/>
              <a:gd name="connsiteY525" fmla="*/ 49820 h 5143961"/>
              <a:gd name="connsiteX526" fmla="*/ 1732645 w 4868565"/>
              <a:gd name="connsiteY526" fmla="*/ 217273 h 5143961"/>
              <a:gd name="connsiteX527" fmla="*/ 1999738 w 4868565"/>
              <a:gd name="connsiteY527" fmla="*/ 409635 h 5143961"/>
              <a:gd name="connsiteX528" fmla="*/ 2012193 w 4868565"/>
              <a:gd name="connsiteY528" fmla="*/ 440081 h 5143961"/>
              <a:gd name="connsiteX529" fmla="*/ 1962372 w 4868565"/>
              <a:gd name="connsiteY529" fmla="*/ 596462 h 5143961"/>
              <a:gd name="connsiteX530" fmla="*/ 1942998 w 4868565"/>
              <a:gd name="connsiteY530" fmla="*/ 657353 h 5143961"/>
              <a:gd name="connsiteX531" fmla="*/ 1879338 w 4868565"/>
              <a:gd name="connsiteY531" fmla="*/ 862171 h 5143961"/>
              <a:gd name="connsiteX532" fmla="*/ 1864115 w 4868565"/>
              <a:gd name="connsiteY532" fmla="*/ 870474 h 5143961"/>
              <a:gd name="connsiteX533" fmla="*/ 1729877 w 4868565"/>
              <a:gd name="connsiteY533" fmla="*/ 813734 h 5143961"/>
              <a:gd name="connsiteX534" fmla="*/ 1711886 w 4868565"/>
              <a:gd name="connsiteY534" fmla="*/ 786056 h 5143961"/>
              <a:gd name="connsiteX535" fmla="*/ 1743716 w 4868565"/>
              <a:gd name="connsiteY535" fmla="*/ 619988 h 5143961"/>
              <a:gd name="connsiteX536" fmla="*/ 1740948 w 4868565"/>
              <a:gd name="connsiteY536" fmla="*/ 618604 h 5143961"/>
              <a:gd name="connsiteX537" fmla="*/ 1615013 w 4868565"/>
              <a:gd name="connsiteY537" fmla="*/ 665657 h 5143961"/>
              <a:gd name="connsiteX538" fmla="*/ 1223369 w 4868565"/>
              <a:gd name="connsiteY538" fmla="*/ 874626 h 5143961"/>
              <a:gd name="connsiteX539" fmla="*/ 1037926 w 4868565"/>
              <a:gd name="connsiteY539" fmla="*/ 1014400 h 5143961"/>
              <a:gd name="connsiteX540" fmla="*/ 1064220 w 4868565"/>
              <a:gd name="connsiteY540" fmla="*/ 1021319 h 5143961"/>
              <a:gd name="connsiteX541" fmla="*/ 1156942 w 4868565"/>
              <a:gd name="connsiteY541" fmla="*/ 1032390 h 5143961"/>
              <a:gd name="connsiteX542" fmla="*/ 1221985 w 4868565"/>
              <a:gd name="connsiteY542" fmla="*/ 1040694 h 5143961"/>
              <a:gd name="connsiteX543" fmla="*/ 1478007 w 4868565"/>
              <a:gd name="connsiteY543" fmla="*/ 1084979 h 5143961"/>
              <a:gd name="connsiteX544" fmla="*/ 1489078 w 4868565"/>
              <a:gd name="connsiteY544" fmla="*/ 1096050 h 5143961"/>
              <a:gd name="connsiteX545" fmla="*/ 1493230 w 4868565"/>
              <a:gd name="connsiteY545" fmla="*/ 1114041 h 5143961"/>
              <a:gd name="connsiteX546" fmla="*/ 1480775 w 4868565"/>
              <a:gd name="connsiteY546" fmla="*/ 1296716 h 5143961"/>
              <a:gd name="connsiteX547" fmla="*/ 1480775 w 4868565"/>
              <a:gd name="connsiteY547" fmla="*/ 1417115 h 5143961"/>
              <a:gd name="connsiteX548" fmla="*/ 1458632 w 4868565"/>
              <a:gd name="connsiteY548" fmla="*/ 1435106 h 5143961"/>
              <a:gd name="connsiteX549" fmla="*/ 1375598 w 4868565"/>
              <a:gd name="connsiteY549" fmla="*/ 1436490 h 5143961"/>
              <a:gd name="connsiteX550" fmla="*/ 1339617 w 4868565"/>
              <a:gd name="connsiteY550" fmla="*/ 1424035 h 5143961"/>
              <a:gd name="connsiteX551" fmla="*/ 1335465 w 4868565"/>
              <a:gd name="connsiteY551" fmla="*/ 1401892 h 5143961"/>
              <a:gd name="connsiteX552" fmla="*/ 1329929 w 4868565"/>
              <a:gd name="connsiteY552" fmla="*/ 1303635 h 5143961"/>
              <a:gd name="connsiteX553" fmla="*/ 1327162 w 4868565"/>
              <a:gd name="connsiteY553" fmla="*/ 1300867 h 5143961"/>
              <a:gd name="connsiteX554" fmla="*/ 686415 w 4868565"/>
              <a:gd name="connsiteY554" fmla="*/ 2354016 h 5143961"/>
              <a:gd name="connsiteX555" fmla="*/ 667041 w 4868565"/>
              <a:gd name="connsiteY555" fmla="*/ 2471648 h 5143961"/>
              <a:gd name="connsiteX556" fmla="*/ 654585 w 4868565"/>
              <a:gd name="connsiteY556" fmla="*/ 2608654 h 5143961"/>
              <a:gd name="connsiteX557" fmla="*/ 654585 w 4868565"/>
              <a:gd name="connsiteY557" fmla="*/ 2799632 h 5143961"/>
              <a:gd name="connsiteX558" fmla="*/ 672576 w 4868565"/>
              <a:gd name="connsiteY558" fmla="*/ 2974004 h 5143961"/>
              <a:gd name="connsiteX559" fmla="*/ 1181852 w 4868565"/>
              <a:gd name="connsiteY559" fmla="*/ 3974565 h 5143961"/>
              <a:gd name="connsiteX560" fmla="*/ 1700815 w 4868565"/>
              <a:gd name="connsiteY560" fmla="*/ 4332995 h 5143961"/>
              <a:gd name="connsiteX561" fmla="*/ 1952685 w 4868565"/>
              <a:gd name="connsiteY561" fmla="*/ 4425717 h 5143961"/>
              <a:gd name="connsiteX562" fmla="*/ 2110450 w 4868565"/>
              <a:gd name="connsiteY562" fmla="*/ 4463082 h 5143961"/>
              <a:gd name="connsiteX563" fmla="*/ 2355400 w 4868565"/>
              <a:gd name="connsiteY563" fmla="*/ 4493528 h 5143961"/>
              <a:gd name="connsiteX564" fmla="*/ 2529772 w 4868565"/>
              <a:gd name="connsiteY564" fmla="*/ 4493528 h 5143961"/>
              <a:gd name="connsiteX565" fmla="*/ 2636332 w 4868565"/>
              <a:gd name="connsiteY565" fmla="*/ 4483840 h 5143961"/>
              <a:gd name="connsiteX566" fmla="*/ 3679794 w 4868565"/>
              <a:gd name="connsiteY566" fmla="*/ 3996707 h 5143961"/>
              <a:gd name="connsiteX567" fmla="*/ 4043760 w 4868565"/>
              <a:gd name="connsiteY567" fmla="*/ 3499887 h 5143961"/>
              <a:gd name="connsiteX568" fmla="*/ 4212596 w 4868565"/>
              <a:gd name="connsiteY568" fmla="*/ 2943558 h 5143961"/>
              <a:gd name="connsiteX569" fmla="*/ 4223667 w 4868565"/>
              <a:gd name="connsiteY569" fmla="*/ 2849453 h 5143961"/>
              <a:gd name="connsiteX570" fmla="*/ 4388352 w 4868565"/>
              <a:gd name="connsiteY570" fmla="*/ 2849453 h 5143961"/>
              <a:gd name="connsiteX571" fmla="*/ 4388352 w 4868565"/>
              <a:gd name="connsiteY571" fmla="*/ 2853605 h 5143961"/>
              <a:gd name="connsiteX572" fmla="*/ 4370361 w 4868565"/>
              <a:gd name="connsiteY572" fmla="*/ 3003066 h 5143961"/>
              <a:gd name="connsiteX573" fmla="*/ 3910905 w 4868565"/>
              <a:gd name="connsiteY573" fmla="*/ 3993939 h 5143961"/>
              <a:gd name="connsiteX574" fmla="*/ 3789122 w 4868565"/>
              <a:gd name="connsiteY574" fmla="*/ 4121258 h 5143961"/>
              <a:gd name="connsiteX575" fmla="*/ 3346274 w 4868565"/>
              <a:gd name="connsiteY575" fmla="*/ 4438172 h 5143961"/>
              <a:gd name="connsiteX576" fmla="*/ 2687537 w 4868565"/>
              <a:gd name="connsiteY576" fmla="*/ 4644373 h 5143961"/>
              <a:gd name="connsiteX577" fmla="*/ 2521469 w 4868565"/>
              <a:gd name="connsiteY577" fmla="*/ 4659596 h 5143961"/>
              <a:gd name="connsiteX578" fmla="*/ 2336026 w 4868565"/>
              <a:gd name="connsiteY578" fmla="*/ 4658212 h 5143961"/>
              <a:gd name="connsiteX579" fmla="*/ 2156119 w 4868565"/>
              <a:gd name="connsiteY579" fmla="*/ 4638837 h 5143961"/>
              <a:gd name="connsiteX580" fmla="*/ 1058685 w 4868565"/>
              <a:gd name="connsiteY580" fmla="*/ 4086661 h 5143961"/>
              <a:gd name="connsiteX581" fmla="*/ 693335 w 4868565"/>
              <a:gd name="connsiteY581" fmla="*/ 3581537 h 5143961"/>
              <a:gd name="connsiteX582" fmla="*/ 541105 w 4868565"/>
              <a:gd name="connsiteY582" fmla="*/ 3167750 h 5143961"/>
              <a:gd name="connsiteX583" fmla="*/ 516195 w 4868565"/>
              <a:gd name="connsiteY583" fmla="*/ 3048735 h 5143961"/>
              <a:gd name="connsiteX584" fmla="*/ 488517 w 4868565"/>
              <a:gd name="connsiteY584" fmla="*/ 2813472 h 5143961"/>
              <a:gd name="connsiteX585" fmla="*/ 488517 w 4868565"/>
              <a:gd name="connsiteY585" fmla="*/ 2590663 h 5143961"/>
              <a:gd name="connsiteX586" fmla="*/ 664273 w 4868565"/>
              <a:gd name="connsiteY586" fmla="*/ 1886258 h 5143961"/>
              <a:gd name="connsiteX587" fmla="*/ 1192923 w 4868565"/>
              <a:gd name="connsiteY587" fmla="*/ 1194307 h 5143961"/>
              <a:gd name="connsiteX588" fmla="*/ 1180468 w 4868565"/>
              <a:gd name="connsiteY588" fmla="*/ 1191539 h 5143961"/>
              <a:gd name="connsiteX589" fmla="*/ 1007480 w 4868565"/>
              <a:gd name="connsiteY589" fmla="*/ 1184620 h 5143961"/>
              <a:gd name="connsiteX590" fmla="*/ 954892 w 4868565"/>
              <a:gd name="connsiteY590" fmla="*/ 1089130 h 5143961"/>
              <a:gd name="connsiteX591" fmla="*/ 332136 w 4868565"/>
              <a:gd name="connsiteY591" fmla="*/ 2103530 h 5143961"/>
              <a:gd name="connsiteX592" fmla="*/ 272629 w 4868565"/>
              <a:gd name="connsiteY592" fmla="*/ 2394150 h 5143961"/>
              <a:gd name="connsiteX593" fmla="*/ 268477 w 4868565"/>
              <a:gd name="connsiteY593" fmla="*/ 2413524 h 5143961"/>
              <a:gd name="connsiteX594" fmla="*/ 258790 w 4868565"/>
              <a:gd name="connsiteY594" fmla="*/ 2513165 h 5143961"/>
              <a:gd name="connsiteX595" fmla="*/ 250486 w 4868565"/>
              <a:gd name="connsiteY595" fmla="*/ 2626645 h 5143961"/>
              <a:gd name="connsiteX596" fmla="*/ 250486 w 4868565"/>
              <a:gd name="connsiteY596" fmla="*/ 2771955 h 5143961"/>
              <a:gd name="connsiteX597" fmla="*/ 256022 w 4868565"/>
              <a:gd name="connsiteY597" fmla="*/ 2872979 h 5143961"/>
              <a:gd name="connsiteX598" fmla="*/ 271245 w 4868565"/>
              <a:gd name="connsiteY598" fmla="*/ 3011369 h 5143961"/>
              <a:gd name="connsiteX599" fmla="*/ 289235 w 4868565"/>
              <a:gd name="connsiteY599" fmla="*/ 3117930 h 5143961"/>
              <a:gd name="connsiteX600" fmla="*/ 314146 w 4868565"/>
              <a:gd name="connsiteY600" fmla="*/ 3230026 h 5143961"/>
              <a:gd name="connsiteX601" fmla="*/ 363966 w 4868565"/>
              <a:gd name="connsiteY601" fmla="*/ 3403013 h 5143961"/>
              <a:gd name="connsiteX602" fmla="*/ 384725 w 4868565"/>
              <a:gd name="connsiteY602" fmla="*/ 3461137 h 5143961"/>
              <a:gd name="connsiteX603" fmla="*/ 406867 w 4868565"/>
              <a:gd name="connsiteY603" fmla="*/ 3519261 h 5143961"/>
              <a:gd name="connsiteX604" fmla="*/ 481598 w 4868565"/>
              <a:gd name="connsiteY604" fmla="*/ 3685329 h 5143961"/>
              <a:gd name="connsiteX605" fmla="*/ 707174 w 4868565"/>
              <a:gd name="connsiteY605" fmla="*/ 4042376 h 5143961"/>
              <a:gd name="connsiteX606" fmla="*/ 1155558 w 4868565"/>
              <a:gd name="connsiteY606" fmla="*/ 4478305 h 5143961"/>
              <a:gd name="connsiteX607" fmla="*/ 1623316 w 4868565"/>
              <a:gd name="connsiteY607" fmla="*/ 4735711 h 5143961"/>
              <a:gd name="connsiteX608" fmla="*/ 1876570 w 4868565"/>
              <a:gd name="connsiteY608" fmla="*/ 4820129 h 5143961"/>
              <a:gd name="connsiteX609" fmla="*/ 2244688 w 4868565"/>
              <a:gd name="connsiteY609" fmla="*/ 4885172 h 5143961"/>
              <a:gd name="connsiteX610" fmla="*/ 2387230 w 4868565"/>
              <a:gd name="connsiteY610" fmla="*/ 4894859 h 5143961"/>
              <a:gd name="connsiteX611" fmla="*/ 2535307 w 4868565"/>
              <a:gd name="connsiteY611" fmla="*/ 4893475 h 5143961"/>
              <a:gd name="connsiteX612" fmla="*/ 2586512 w 4868565"/>
              <a:gd name="connsiteY612" fmla="*/ 4890707 h 5143961"/>
              <a:gd name="connsiteX613" fmla="*/ 2766419 w 4868565"/>
              <a:gd name="connsiteY613" fmla="*/ 4871333 h 5143961"/>
              <a:gd name="connsiteX614" fmla="*/ 2817624 w 4868565"/>
              <a:gd name="connsiteY614" fmla="*/ 4863029 h 5143961"/>
              <a:gd name="connsiteX615" fmla="*/ 2962933 w 4868565"/>
              <a:gd name="connsiteY615" fmla="*/ 4832584 h 5143961"/>
              <a:gd name="connsiteX616" fmla="*/ 3131769 w 4868565"/>
              <a:gd name="connsiteY616" fmla="*/ 4784147 h 5143961"/>
              <a:gd name="connsiteX617" fmla="*/ 3243865 w 4868565"/>
              <a:gd name="connsiteY617" fmla="*/ 4741246 h 5143961"/>
              <a:gd name="connsiteX618" fmla="*/ 4176615 w 4868565"/>
              <a:gd name="connsiteY618" fmla="*/ 4038224 h 5143961"/>
              <a:gd name="connsiteX619" fmla="*/ 4582098 w 4868565"/>
              <a:gd name="connsiteY619" fmla="*/ 3142840 h 5143961"/>
              <a:gd name="connsiteX620" fmla="*/ 4612544 w 4868565"/>
              <a:gd name="connsiteY620" fmla="*/ 2942174 h 5143961"/>
              <a:gd name="connsiteX621" fmla="*/ 4620847 w 4868565"/>
              <a:gd name="connsiteY621" fmla="*/ 2849453 h 5143961"/>
              <a:gd name="connsiteX622" fmla="*/ 4868565 w 4868565"/>
              <a:gd name="connsiteY622" fmla="*/ 2849453 h 5143961"/>
              <a:gd name="connsiteX623" fmla="*/ 4868565 w 4868565"/>
              <a:gd name="connsiteY623" fmla="*/ 2867444 h 5143961"/>
              <a:gd name="connsiteX624" fmla="*/ 4847807 w 4868565"/>
              <a:gd name="connsiteY624" fmla="*/ 3066726 h 5143961"/>
              <a:gd name="connsiteX625" fmla="*/ 4270720 w 4868565"/>
              <a:gd name="connsiteY625" fmla="*/ 4315005 h 5143961"/>
              <a:gd name="connsiteX626" fmla="*/ 3690865 w 4868565"/>
              <a:gd name="connsiteY626" fmla="*/ 4797986 h 5143961"/>
              <a:gd name="connsiteX627" fmla="*/ 3051503 w 4868565"/>
              <a:gd name="connsiteY627" fmla="*/ 5065079 h 5143961"/>
              <a:gd name="connsiteX628" fmla="*/ 2913113 w 4868565"/>
              <a:gd name="connsiteY628" fmla="*/ 5096909 h 5143961"/>
              <a:gd name="connsiteX629" fmla="*/ 2752580 w 4868565"/>
              <a:gd name="connsiteY629" fmla="*/ 5123203 h 5143961"/>
              <a:gd name="connsiteX630" fmla="*/ 2633565 w 4868565"/>
              <a:gd name="connsiteY630" fmla="*/ 5135658 h 5143961"/>
              <a:gd name="connsiteX631" fmla="*/ 2513165 w 4868565"/>
              <a:gd name="connsiteY631" fmla="*/ 5143962 h 5143961"/>
              <a:gd name="connsiteX632" fmla="*/ 2338794 w 4868565"/>
              <a:gd name="connsiteY632" fmla="*/ 5142578 h 5143961"/>
              <a:gd name="connsiteX633" fmla="*/ 2158886 w 4868565"/>
              <a:gd name="connsiteY633" fmla="*/ 5128739 h 5143961"/>
              <a:gd name="connsiteX634" fmla="*/ 2031567 w 4868565"/>
              <a:gd name="connsiteY634" fmla="*/ 5110748 h 5143961"/>
              <a:gd name="connsiteX635" fmla="*/ 786056 w 4868565"/>
              <a:gd name="connsiteY635" fmla="*/ 4497680 h 5143961"/>
              <a:gd name="connsiteX636" fmla="*/ 276780 w 4868565"/>
              <a:gd name="connsiteY636" fmla="*/ 3833407 h 5143961"/>
              <a:gd name="connsiteX637" fmla="*/ 172988 w 4868565"/>
              <a:gd name="connsiteY637" fmla="*/ 3607831 h 5143961"/>
              <a:gd name="connsiteX638" fmla="*/ 130087 w 4868565"/>
              <a:gd name="connsiteY638" fmla="*/ 3492967 h 5143961"/>
              <a:gd name="connsiteX639" fmla="*/ 67811 w 4868565"/>
              <a:gd name="connsiteY639" fmla="*/ 3272927 h 5143961"/>
              <a:gd name="connsiteX640" fmla="*/ 55356 w 4868565"/>
              <a:gd name="connsiteY640" fmla="*/ 3218955 h 5143961"/>
              <a:gd name="connsiteX641" fmla="*/ 23526 w 4868565"/>
              <a:gd name="connsiteY641" fmla="*/ 3040432 h 5143961"/>
              <a:gd name="connsiteX642" fmla="*/ 12455 w 4868565"/>
              <a:gd name="connsiteY642" fmla="*/ 2950478 h 5143961"/>
              <a:gd name="connsiteX643" fmla="*/ 0 w 4868565"/>
              <a:gd name="connsiteY643" fmla="*/ 2795481 h 5143961"/>
              <a:gd name="connsiteX644" fmla="*/ 0 w 4868565"/>
              <a:gd name="connsiteY644" fmla="*/ 2601735 h 5143961"/>
              <a:gd name="connsiteX645" fmla="*/ 8303 w 4868565"/>
              <a:gd name="connsiteY645" fmla="*/ 2474416 h 5143961"/>
              <a:gd name="connsiteX646" fmla="*/ 23526 w 4868565"/>
              <a:gd name="connsiteY646" fmla="*/ 2345713 h 5143961"/>
              <a:gd name="connsiteX647" fmla="*/ 47053 w 4868565"/>
              <a:gd name="connsiteY647" fmla="*/ 2211474 h 5143961"/>
              <a:gd name="connsiteX648" fmla="*/ 567400 w 4868565"/>
              <a:gd name="connsiteY648" fmla="*/ 1130647 h 5143961"/>
              <a:gd name="connsiteX649" fmla="*/ 1613629 w 4868565"/>
              <a:gd name="connsiteY649" fmla="*/ 395796 h 5143961"/>
              <a:gd name="connsiteX650" fmla="*/ 1613629 w 4868565"/>
              <a:gd name="connsiteY650" fmla="*/ 391644 h 5143961"/>
              <a:gd name="connsiteX651" fmla="*/ 1513988 w 4868565"/>
              <a:gd name="connsiteY651" fmla="*/ 336288 h 5143961"/>
              <a:gd name="connsiteX652" fmla="*/ 1363143 w 4868565"/>
              <a:gd name="connsiteY652" fmla="*/ 243567 h 5143961"/>
              <a:gd name="connsiteX653" fmla="*/ 1350688 w 4868565"/>
              <a:gd name="connsiteY653" fmla="*/ 210353 h 5143961"/>
              <a:gd name="connsiteX654" fmla="*/ 1354840 w 4868565"/>
              <a:gd name="connsiteY654" fmla="*/ 52588 h 5143961"/>
              <a:gd name="connsiteX655" fmla="*/ 1385285 w 4868565"/>
              <a:gd name="connsiteY655" fmla="*/ 0 h 5143961"/>
              <a:gd name="connsiteX656" fmla="*/ 1440641 w 4868565"/>
              <a:gd name="connsiteY656" fmla="*/ 26294 h 51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</a:cxnLst>
            <a:rect l="l" t="t" r="r" b="b"/>
            <a:pathLst>
              <a:path w="4868565" h="5143961">
                <a:moveTo>
                  <a:pt x="2748428" y="2084156"/>
                </a:moveTo>
                <a:cubicBezTo>
                  <a:pt x="2748428" y="2085539"/>
                  <a:pt x="2744277" y="2086923"/>
                  <a:pt x="2742893" y="2086923"/>
                </a:cubicBezTo>
                <a:cubicBezTo>
                  <a:pt x="2715215" y="2093843"/>
                  <a:pt x="2664010" y="2107682"/>
                  <a:pt x="2659859" y="2107682"/>
                </a:cubicBezTo>
                <a:cubicBezTo>
                  <a:pt x="2651555" y="2107682"/>
                  <a:pt x="2628029" y="2082772"/>
                  <a:pt x="2625261" y="2080004"/>
                </a:cubicBezTo>
                <a:cubicBezTo>
                  <a:pt x="2629413" y="2070317"/>
                  <a:pt x="2647404" y="2068933"/>
                  <a:pt x="2657091" y="2064781"/>
                </a:cubicBezTo>
                <a:cubicBezTo>
                  <a:pt x="2625261" y="2052326"/>
                  <a:pt x="2531156" y="2031567"/>
                  <a:pt x="2485487" y="2031567"/>
                </a:cubicBezTo>
                <a:lnTo>
                  <a:pt x="2406605" y="2031567"/>
                </a:lnTo>
                <a:cubicBezTo>
                  <a:pt x="2351249" y="2037103"/>
                  <a:pt x="2293125" y="2042638"/>
                  <a:pt x="2237769" y="2066165"/>
                </a:cubicBezTo>
                <a:lnTo>
                  <a:pt x="2347097" y="2086923"/>
                </a:lnTo>
                <a:cubicBezTo>
                  <a:pt x="2327722" y="2107682"/>
                  <a:pt x="2308348" y="2133976"/>
                  <a:pt x="2288973" y="2150583"/>
                </a:cubicBezTo>
                <a:cubicBezTo>
                  <a:pt x="2288973" y="2150583"/>
                  <a:pt x="2287589" y="2151967"/>
                  <a:pt x="2291741" y="2151967"/>
                </a:cubicBezTo>
                <a:cubicBezTo>
                  <a:pt x="2294509" y="2151967"/>
                  <a:pt x="2315267" y="2143663"/>
                  <a:pt x="2327722" y="2142279"/>
                </a:cubicBezTo>
                <a:cubicBezTo>
                  <a:pt x="2344329" y="2139512"/>
                  <a:pt x="2406605" y="2129824"/>
                  <a:pt x="2434283" y="2129824"/>
                </a:cubicBezTo>
                <a:lnTo>
                  <a:pt x="2463345" y="2129824"/>
                </a:lnTo>
                <a:cubicBezTo>
                  <a:pt x="2478568" y="2131208"/>
                  <a:pt x="2493791" y="2132592"/>
                  <a:pt x="2511781" y="2132592"/>
                </a:cubicBezTo>
                <a:cubicBezTo>
                  <a:pt x="2499326" y="2124289"/>
                  <a:pt x="2486871" y="2118753"/>
                  <a:pt x="2474416" y="2111834"/>
                </a:cubicBezTo>
                <a:cubicBezTo>
                  <a:pt x="2475800" y="2107682"/>
                  <a:pt x="2491023" y="2096611"/>
                  <a:pt x="2495174" y="2096611"/>
                </a:cubicBezTo>
                <a:cubicBezTo>
                  <a:pt x="2509013" y="2096611"/>
                  <a:pt x="2592047" y="2157502"/>
                  <a:pt x="2597583" y="2161654"/>
                </a:cubicBezTo>
                <a:cubicBezTo>
                  <a:pt x="2575441" y="2171341"/>
                  <a:pt x="2532540" y="2190716"/>
                  <a:pt x="2528388" y="2190716"/>
                </a:cubicBezTo>
                <a:cubicBezTo>
                  <a:pt x="2525620" y="2190716"/>
                  <a:pt x="2507630" y="2179645"/>
                  <a:pt x="2497942" y="2174109"/>
                </a:cubicBezTo>
                <a:cubicBezTo>
                  <a:pt x="2503478" y="2168573"/>
                  <a:pt x="2511781" y="2164422"/>
                  <a:pt x="2520085" y="2158886"/>
                </a:cubicBezTo>
                <a:cubicBezTo>
                  <a:pt x="2497942" y="2151967"/>
                  <a:pt x="2468880" y="2153351"/>
                  <a:pt x="2448122" y="2153351"/>
                </a:cubicBezTo>
                <a:cubicBezTo>
                  <a:pt x="2427363" y="2153351"/>
                  <a:pt x="2419002" y="2153062"/>
                  <a:pt x="2410641" y="2153466"/>
                </a:cubicBezTo>
                <a:cubicBezTo>
                  <a:pt x="2400089" y="2153985"/>
                  <a:pt x="2389594" y="2155599"/>
                  <a:pt x="2354016" y="2160270"/>
                </a:cubicBezTo>
                <a:cubicBezTo>
                  <a:pt x="2354016" y="2161654"/>
                  <a:pt x="2352633" y="2161654"/>
                  <a:pt x="2351249" y="2163038"/>
                </a:cubicBezTo>
                <a:cubicBezTo>
                  <a:pt x="2377543" y="2171341"/>
                  <a:pt x="2412140" y="2178261"/>
                  <a:pt x="2439818" y="2192100"/>
                </a:cubicBezTo>
                <a:lnTo>
                  <a:pt x="2387230" y="2235001"/>
                </a:lnTo>
                <a:cubicBezTo>
                  <a:pt x="2388614" y="2236385"/>
                  <a:pt x="2387230" y="2236385"/>
                  <a:pt x="2389998" y="2236385"/>
                </a:cubicBezTo>
                <a:cubicBezTo>
                  <a:pt x="2394150" y="2236385"/>
                  <a:pt x="2442586" y="2232233"/>
                  <a:pt x="2446738" y="2232233"/>
                </a:cubicBezTo>
                <a:cubicBezTo>
                  <a:pt x="2489639" y="2232233"/>
                  <a:pt x="2515933" y="2235001"/>
                  <a:pt x="2562986" y="2246072"/>
                </a:cubicBezTo>
                <a:cubicBezTo>
                  <a:pt x="2614190" y="2258527"/>
                  <a:pt x="2665394" y="2280669"/>
                  <a:pt x="2716599" y="2315267"/>
                </a:cubicBezTo>
                <a:cubicBezTo>
                  <a:pt x="2717982" y="2316651"/>
                  <a:pt x="2723518" y="2313883"/>
                  <a:pt x="2723518" y="2316651"/>
                </a:cubicBezTo>
                <a:cubicBezTo>
                  <a:pt x="2723518" y="2313883"/>
                  <a:pt x="2712447" y="2301428"/>
                  <a:pt x="2706911" y="2293125"/>
                </a:cubicBezTo>
                <a:lnTo>
                  <a:pt x="2706911" y="2288973"/>
                </a:lnTo>
                <a:cubicBezTo>
                  <a:pt x="2711063" y="2288973"/>
                  <a:pt x="2716599" y="2287589"/>
                  <a:pt x="2720750" y="2287589"/>
                </a:cubicBezTo>
                <a:cubicBezTo>
                  <a:pt x="2735973" y="2287589"/>
                  <a:pt x="2769187" y="2363704"/>
                  <a:pt x="2773339" y="2372007"/>
                </a:cubicBezTo>
                <a:lnTo>
                  <a:pt x="2773339" y="2376159"/>
                </a:lnTo>
                <a:lnTo>
                  <a:pt x="2765035" y="2376159"/>
                </a:lnTo>
                <a:cubicBezTo>
                  <a:pt x="2748428" y="2373391"/>
                  <a:pt x="2729054" y="2374775"/>
                  <a:pt x="2713831" y="2367855"/>
                </a:cubicBezTo>
                <a:cubicBezTo>
                  <a:pt x="2704143" y="2363704"/>
                  <a:pt x="2701376" y="2351249"/>
                  <a:pt x="2698608" y="2342945"/>
                </a:cubicBezTo>
                <a:cubicBezTo>
                  <a:pt x="2704143" y="2342945"/>
                  <a:pt x="2711063" y="2342945"/>
                  <a:pt x="2717982" y="2344329"/>
                </a:cubicBezTo>
                <a:lnTo>
                  <a:pt x="2720750" y="2341561"/>
                </a:lnTo>
                <a:cubicBezTo>
                  <a:pt x="2659859" y="2295892"/>
                  <a:pt x="2596199" y="2270982"/>
                  <a:pt x="2535307" y="2258527"/>
                </a:cubicBezTo>
                <a:lnTo>
                  <a:pt x="2529772" y="2259911"/>
                </a:lnTo>
                <a:cubicBezTo>
                  <a:pt x="2549146" y="2273750"/>
                  <a:pt x="2569905" y="2290357"/>
                  <a:pt x="2589280" y="2306964"/>
                </a:cubicBezTo>
                <a:cubicBezTo>
                  <a:pt x="2572673" y="2312499"/>
                  <a:pt x="2554682" y="2318035"/>
                  <a:pt x="2536692" y="2326338"/>
                </a:cubicBezTo>
                <a:cubicBezTo>
                  <a:pt x="2556066" y="2331874"/>
                  <a:pt x="2575441" y="2337409"/>
                  <a:pt x="2594815" y="2344329"/>
                </a:cubicBezTo>
                <a:lnTo>
                  <a:pt x="2597583" y="2344329"/>
                </a:lnTo>
                <a:cubicBezTo>
                  <a:pt x="2592047" y="2338793"/>
                  <a:pt x="2585128" y="2331874"/>
                  <a:pt x="2578208" y="2326338"/>
                </a:cubicBezTo>
                <a:lnTo>
                  <a:pt x="2578208" y="2322187"/>
                </a:lnTo>
                <a:cubicBezTo>
                  <a:pt x="2582360" y="2322187"/>
                  <a:pt x="2587896" y="2319419"/>
                  <a:pt x="2590664" y="2319419"/>
                </a:cubicBezTo>
                <a:cubicBezTo>
                  <a:pt x="2600351" y="2319419"/>
                  <a:pt x="2641868" y="2372007"/>
                  <a:pt x="2647404" y="2378927"/>
                </a:cubicBezTo>
                <a:cubicBezTo>
                  <a:pt x="2643252" y="2383078"/>
                  <a:pt x="2639100" y="2381694"/>
                  <a:pt x="2634948" y="2381694"/>
                </a:cubicBezTo>
                <a:cubicBezTo>
                  <a:pt x="2626645" y="2383078"/>
                  <a:pt x="2618342" y="2383078"/>
                  <a:pt x="2610038" y="2384462"/>
                </a:cubicBezTo>
                <a:cubicBezTo>
                  <a:pt x="2607270" y="2384462"/>
                  <a:pt x="2603119" y="2387230"/>
                  <a:pt x="2598967" y="2387230"/>
                </a:cubicBezTo>
                <a:cubicBezTo>
                  <a:pt x="2593431" y="2387230"/>
                  <a:pt x="2582360" y="2370623"/>
                  <a:pt x="2580976" y="2367855"/>
                </a:cubicBezTo>
                <a:cubicBezTo>
                  <a:pt x="2585128" y="2367855"/>
                  <a:pt x="2589280" y="2366471"/>
                  <a:pt x="2594815" y="2366471"/>
                </a:cubicBezTo>
                <a:cubicBezTo>
                  <a:pt x="2594815" y="2365088"/>
                  <a:pt x="2596199" y="2365088"/>
                  <a:pt x="2597583" y="2363704"/>
                </a:cubicBezTo>
                <a:cubicBezTo>
                  <a:pt x="2544995" y="2338793"/>
                  <a:pt x="2496558" y="2331874"/>
                  <a:pt x="2446738" y="2331874"/>
                </a:cubicBezTo>
                <a:cubicBezTo>
                  <a:pt x="2428747" y="2331874"/>
                  <a:pt x="2409372" y="2330490"/>
                  <a:pt x="2389998" y="2337409"/>
                </a:cubicBezTo>
                <a:cubicBezTo>
                  <a:pt x="2407989" y="2342945"/>
                  <a:pt x="2427363" y="2349865"/>
                  <a:pt x="2446738" y="2358168"/>
                </a:cubicBezTo>
                <a:cubicBezTo>
                  <a:pt x="2442586" y="2360936"/>
                  <a:pt x="2413524" y="2387230"/>
                  <a:pt x="2407989" y="2387230"/>
                </a:cubicBezTo>
                <a:cubicBezTo>
                  <a:pt x="2405221" y="2387230"/>
                  <a:pt x="2395534" y="2384462"/>
                  <a:pt x="2389998" y="2381694"/>
                </a:cubicBezTo>
                <a:cubicBezTo>
                  <a:pt x="2391382" y="2378927"/>
                  <a:pt x="2395534" y="2374775"/>
                  <a:pt x="2399685" y="2370623"/>
                </a:cubicBezTo>
                <a:cubicBezTo>
                  <a:pt x="2398301" y="2369239"/>
                  <a:pt x="2396917" y="2369239"/>
                  <a:pt x="2394150" y="2369239"/>
                </a:cubicBezTo>
                <a:cubicBezTo>
                  <a:pt x="2381695" y="2369239"/>
                  <a:pt x="2329106" y="2384462"/>
                  <a:pt x="2327722" y="2385846"/>
                </a:cubicBezTo>
                <a:cubicBezTo>
                  <a:pt x="2308348" y="2392766"/>
                  <a:pt x="2286205" y="2403837"/>
                  <a:pt x="2268214" y="2414908"/>
                </a:cubicBezTo>
                <a:cubicBezTo>
                  <a:pt x="2146431" y="2489639"/>
                  <a:pt x="2104914" y="2611422"/>
                  <a:pt x="2104914" y="2705527"/>
                </a:cubicBezTo>
                <a:cubicBezTo>
                  <a:pt x="2104914" y="2896506"/>
                  <a:pt x="2259911" y="3048735"/>
                  <a:pt x="2446738" y="3048735"/>
                </a:cubicBezTo>
                <a:cubicBezTo>
                  <a:pt x="2550530" y="3048735"/>
                  <a:pt x="2688921" y="2991995"/>
                  <a:pt x="2755348" y="2849453"/>
                </a:cubicBezTo>
                <a:lnTo>
                  <a:pt x="2771955" y="2849453"/>
                </a:lnTo>
                <a:cubicBezTo>
                  <a:pt x="2704143" y="2998914"/>
                  <a:pt x="2560218" y="3062574"/>
                  <a:pt x="2446738" y="3062574"/>
                </a:cubicBezTo>
                <a:cubicBezTo>
                  <a:pt x="2315267" y="3062574"/>
                  <a:pt x="2157502" y="2985075"/>
                  <a:pt x="2104914" y="2806552"/>
                </a:cubicBezTo>
                <a:cubicBezTo>
                  <a:pt x="2099379" y="2785794"/>
                  <a:pt x="2091075" y="2749812"/>
                  <a:pt x="2091075" y="2724902"/>
                </a:cubicBezTo>
                <a:lnTo>
                  <a:pt x="2091075" y="2688920"/>
                </a:lnTo>
                <a:cubicBezTo>
                  <a:pt x="2093843" y="2665394"/>
                  <a:pt x="2096611" y="2639100"/>
                  <a:pt x="2102146" y="2616958"/>
                </a:cubicBezTo>
                <a:cubicBezTo>
                  <a:pt x="2115985" y="2546379"/>
                  <a:pt x="2179645" y="2449505"/>
                  <a:pt x="2264063" y="2401069"/>
                </a:cubicBezTo>
                <a:cubicBezTo>
                  <a:pt x="2302812" y="2377543"/>
                  <a:pt x="2345713" y="2363704"/>
                  <a:pt x="2387230" y="2355400"/>
                </a:cubicBezTo>
                <a:cubicBezTo>
                  <a:pt x="2387230" y="2355400"/>
                  <a:pt x="2388614" y="2355400"/>
                  <a:pt x="2389998" y="2354016"/>
                </a:cubicBezTo>
                <a:cubicBezTo>
                  <a:pt x="2383078" y="2351249"/>
                  <a:pt x="2365088" y="2349865"/>
                  <a:pt x="2365088" y="2345713"/>
                </a:cubicBezTo>
                <a:cubicBezTo>
                  <a:pt x="2365088" y="2342945"/>
                  <a:pt x="2367856" y="2342945"/>
                  <a:pt x="2369239" y="2341561"/>
                </a:cubicBezTo>
                <a:cubicBezTo>
                  <a:pt x="2369239" y="2341561"/>
                  <a:pt x="2369239" y="2340177"/>
                  <a:pt x="2366472" y="2340177"/>
                </a:cubicBezTo>
                <a:cubicBezTo>
                  <a:pt x="2362320" y="2340177"/>
                  <a:pt x="2334642" y="2348481"/>
                  <a:pt x="2318035" y="2354016"/>
                </a:cubicBezTo>
                <a:cubicBezTo>
                  <a:pt x="2248840" y="2373391"/>
                  <a:pt x="2143663" y="2464728"/>
                  <a:pt x="2110450" y="2539459"/>
                </a:cubicBezTo>
                <a:cubicBezTo>
                  <a:pt x="2085539" y="2593431"/>
                  <a:pt x="2071700" y="2652939"/>
                  <a:pt x="2071700" y="2705527"/>
                </a:cubicBezTo>
                <a:cubicBezTo>
                  <a:pt x="2071700" y="2884051"/>
                  <a:pt x="2200403" y="3070877"/>
                  <a:pt x="2438434" y="3081948"/>
                </a:cubicBezTo>
                <a:cubicBezTo>
                  <a:pt x="2510397" y="3084716"/>
                  <a:pt x="2593431" y="3055654"/>
                  <a:pt x="2644636" y="3023825"/>
                </a:cubicBezTo>
                <a:cubicBezTo>
                  <a:pt x="2706911" y="2985075"/>
                  <a:pt x="2771955" y="2904809"/>
                  <a:pt x="2792713" y="2849453"/>
                </a:cubicBezTo>
                <a:lnTo>
                  <a:pt x="2809320" y="2849453"/>
                </a:lnTo>
                <a:cubicBezTo>
                  <a:pt x="2737357" y="3023825"/>
                  <a:pt x="2575441" y="3097171"/>
                  <a:pt x="2446738" y="3097171"/>
                </a:cubicBezTo>
                <a:cubicBezTo>
                  <a:pt x="2443970" y="3097171"/>
                  <a:pt x="2439818" y="3095787"/>
                  <a:pt x="2417676" y="3095787"/>
                </a:cubicBezTo>
                <a:cubicBezTo>
                  <a:pt x="2403837" y="3094404"/>
                  <a:pt x="2388614" y="3090252"/>
                  <a:pt x="2373391" y="3088868"/>
                </a:cubicBezTo>
                <a:cubicBezTo>
                  <a:pt x="2275134" y="3075029"/>
                  <a:pt x="2146431" y="2990611"/>
                  <a:pt x="2096611" y="2879899"/>
                </a:cubicBezTo>
                <a:cubicBezTo>
                  <a:pt x="2091075" y="2867444"/>
                  <a:pt x="2085539" y="2852221"/>
                  <a:pt x="2080004" y="2841150"/>
                </a:cubicBezTo>
                <a:cubicBezTo>
                  <a:pt x="2074468" y="2824543"/>
                  <a:pt x="2068933" y="2806552"/>
                  <a:pt x="2064781" y="2788561"/>
                </a:cubicBezTo>
                <a:cubicBezTo>
                  <a:pt x="2060629" y="2766419"/>
                  <a:pt x="2056478" y="2724902"/>
                  <a:pt x="2056478" y="2722134"/>
                </a:cubicBezTo>
                <a:lnTo>
                  <a:pt x="2056478" y="2691688"/>
                </a:lnTo>
                <a:cubicBezTo>
                  <a:pt x="2071700" y="2448122"/>
                  <a:pt x="2264063" y="2316651"/>
                  <a:pt x="2446738" y="2316651"/>
                </a:cubicBezTo>
                <a:cubicBezTo>
                  <a:pt x="2449506" y="2316651"/>
                  <a:pt x="2500710" y="2320803"/>
                  <a:pt x="2532540" y="2323570"/>
                </a:cubicBezTo>
                <a:cubicBezTo>
                  <a:pt x="2527004" y="2319419"/>
                  <a:pt x="2520085" y="2315267"/>
                  <a:pt x="2514549" y="2311115"/>
                </a:cubicBezTo>
                <a:cubicBezTo>
                  <a:pt x="2518701" y="2306964"/>
                  <a:pt x="2525620" y="2304196"/>
                  <a:pt x="2532540" y="2300044"/>
                </a:cubicBezTo>
                <a:cubicBezTo>
                  <a:pt x="2517317" y="2294509"/>
                  <a:pt x="2468880" y="2290357"/>
                  <a:pt x="2446738" y="2290357"/>
                </a:cubicBezTo>
                <a:cubicBezTo>
                  <a:pt x="2442586" y="2290357"/>
                  <a:pt x="2413524" y="2291741"/>
                  <a:pt x="2410756" y="2291741"/>
                </a:cubicBezTo>
                <a:cubicBezTo>
                  <a:pt x="2406605" y="2291741"/>
                  <a:pt x="2378927" y="2295892"/>
                  <a:pt x="2363704" y="2298660"/>
                </a:cubicBezTo>
                <a:cubicBezTo>
                  <a:pt x="2272366" y="2312499"/>
                  <a:pt x="2138128" y="2394150"/>
                  <a:pt x="2082772" y="2504862"/>
                </a:cubicBezTo>
                <a:cubicBezTo>
                  <a:pt x="2074468" y="2521468"/>
                  <a:pt x="2066165" y="2538075"/>
                  <a:pt x="2059245" y="2554682"/>
                </a:cubicBezTo>
                <a:cubicBezTo>
                  <a:pt x="2038487" y="2603119"/>
                  <a:pt x="2031567" y="2655707"/>
                  <a:pt x="2031567" y="2705527"/>
                </a:cubicBezTo>
                <a:cubicBezTo>
                  <a:pt x="2031567" y="2935255"/>
                  <a:pt x="2217010" y="3122082"/>
                  <a:pt x="2445354" y="3122082"/>
                </a:cubicBezTo>
                <a:cubicBezTo>
                  <a:pt x="2590664" y="3122082"/>
                  <a:pt x="2759500" y="3041815"/>
                  <a:pt x="2835614" y="2849453"/>
                </a:cubicBezTo>
                <a:lnTo>
                  <a:pt x="2853605" y="2849453"/>
                </a:lnTo>
                <a:cubicBezTo>
                  <a:pt x="2781642" y="3051503"/>
                  <a:pt x="2596199" y="3138688"/>
                  <a:pt x="2446738" y="3138688"/>
                </a:cubicBezTo>
                <a:cubicBezTo>
                  <a:pt x="2287589" y="3138688"/>
                  <a:pt x="2103530" y="3048735"/>
                  <a:pt x="2031567" y="2828694"/>
                </a:cubicBezTo>
                <a:cubicBezTo>
                  <a:pt x="2030183" y="2823159"/>
                  <a:pt x="2014961" y="2752580"/>
                  <a:pt x="2014961" y="2734589"/>
                </a:cubicBezTo>
                <a:lnTo>
                  <a:pt x="2014961" y="2677849"/>
                </a:lnTo>
                <a:cubicBezTo>
                  <a:pt x="2038487" y="2414908"/>
                  <a:pt x="2248840" y="2273750"/>
                  <a:pt x="2448122" y="2273750"/>
                </a:cubicBezTo>
                <a:cubicBezTo>
                  <a:pt x="2450890" y="2273750"/>
                  <a:pt x="2478568" y="2275134"/>
                  <a:pt x="2482719" y="2275134"/>
                </a:cubicBezTo>
                <a:cubicBezTo>
                  <a:pt x="2485487" y="2275134"/>
                  <a:pt x="2507630" y="2279286"/>
                  <a:pt x="2525620" y="2279286"/>
                </a:cubicBezTo>
                <a:cubicBezTo>
                  <a:pt x="2517317" y="2273750"/>
                  <a:pt x="2507630" y="2268214"/>
                  <a:pt x="2499326" y="2262679"/>
                </a:cubicBezTo>
                <a:cubicBezTo>
                  <a:pt x="2500710" y="2261295"/>
                  <a:pt x="2504862" y="2258527"/>
                  <a:pt x="2507630" y="2255759"/>
                </a:cubicBezTo>
                <a:cubicBezTo>
                  <a:pt x="2491023" y="2252992"/>
                  <a:pt x="2460577" y="2250224"/>
                  <a:pt x="2456425" y="2250224"/>
                </a:cubicBezTo>
                <a:lnTo>
                  <a:pt x="2437051" y="2250224"/>
                </a:lnTo>
                <a:cubicBezTo>
                  <a:pt x="2149199" y="2266831"/>
                  <a:pt x="1991434" y="2488255"/>
                  <a:pt x="1991434" y="2705527"/>
                </a:cubicBezTo>
                <a:cubicBezTo>
                  <a:pt x="1991434" y="2888202"/>
                  <a:pt x="2104914" y="3097171"/>
                  <a:pt x="2356784" y="3152527"/>
                </a:cubicBezTo>
                <a:cubicBezTo>
                  <a:pt x="2377543" y="3156679"/>
                  <a:pt x="2421828" y="3162215"/>
                  <a:pt x="2425979" y="3162215"/>
                </a:cubicBezTo>
                <a:lnTo>
                  <a:pt x="2461961" y="3162215"/>
                </a:lnTo>
                <a:cubicBezTo>
                  <a:pt x="2478568" y="3160831"/>
                  <a:pt x="2495174" y="3158063"/>
                  <a:pt x="2510397" y="3156679"/>
                </a:cubicBezTo>
                <a:cubicBezTo>
                  <a:pt x="2578208" y="3146992"/>
                  <a:pt x="2654323" y="3119314"/>
                  <a:pt x="2723518" y="3066726"/>
                </a:cubicBezTo>
                <a:cubicBezTo>
                  <a:pt x="2785794" y="3019673"/>
                  <a:pt x="2835614" y="2950478"/>
                  <a:pt x="2859140" y="2896506"/>
                </a:cubicBezTo>
                <a:cubicBezTo>
                  <a:pt x="2866060" y="2881283"/>
                  <a:pt x="2872979" y="2864676"/>
                  <a:pt x="2878515" y="2849453"/>
                </a:cubicBezTo>
                <a:lnTo>
                  <a:pt x="2897890" y="2849453"/>
                </a:lnTo>
                <a:cubicBezTo>
                  <a:pt x="2819007" y="3080564"/>
                  <a:pt x="2616958" y="3180206"/>
                  <a:pt x="2446738" y="3180206"/>
                </a:cubicBezTo>
                <a:cubicBezTo>
                  <a:pt x="2277902" y="3180206"/>
                  <a:pt x="2078620" y="3088868"/>
                  <a:pt x="1996970" y="2857756"/>
                </a:cubicBezTo>
                <a:cubicBezTo>
                  <a:pt x="1990050" y="2838382"/>
                  <a:pt x="1973443" y="2766419"/>
                  <a:pt x="1973443" y="2737357"/>
                </a:cubicBezTo>
                <a:lnTo>
                  <a:pt x="1973443" y="2673697"/>
                </a:lnTo>
                <a:cubicBezTo>
                  <a:pt x="1977595" y="2614190"/>
                  <a:pt x="1994202" y="2554682"/>
                  <a:pt x="2021880" y="2495174"/>
                </a:cubicBezTo>
                <a:cubicBezTo>
                  <a:pt x="2080004" y="2365088"/>
                  <a:pt x="2235001" y="2261295"/>
                  <a:pt x="2344329" y="2243304"/>
                </a:cubicBezTo>
                <a:cubicBezTo>
                  <a:pt x="2356784" y="2241920"/>
                  <a:pt x="2370623" y="2239153"/>
                  <a:pt x="2383078" y="2235001"/>
                </a:cubicBezTo>
                <a:cubicBezTo>
                  <a:pt x="2374775" y="2232233"/>
                  <a:pt x="2365088" y="2230849"/>
                  <a:pt x="2355400" y="2226697"/>
                </a:cubicBezTo>
                <a:cubicBezTo>
                  <a:pt x="2359552" y="2221162"/>
                  <a:pt x="2365088" y="2215626"/>
                  <a:pt x="2370623" y="2210091"/>
                </a:cubicBezTo>
                <a:cubicBezTo>
                  <a:pt x="2369239" y="2208707"/>
                  <a:pt x="2369239" y="2208707"/>
                  <a:pt x="2365088" y="2208707"/>
                </a:cubicBezTo>
                <a:cubicBezTo>
                  <a:pt x="2362320" y="2208707"/>
                  <a:pt x="2324955" y="2215626"/>
                  <a:pt x="2306964" y="2221162"/>
                </a:cubicBezTo>
                <a:cubicBezTo>
                  <a:pt x="2293125" y="2225314"/>
                  <a:pt x="2277902" y="2230849"/>
                  <a:pt x="2262679" y="2236385"/>
                </a:cubicBezTo>
                <a:cubicBezTo>
                  <a:pt x="2251608" y="2240536"/>
                  <a:pt x="2239153" y="2247456"/>
                  <a:pt x="2228081" y="2251608"/>
                </a:cubicBezTo>
                <a:cubicBezTo>
                  <a:pt x="2143663" y="2284821"/>
                  <a:pt x="2024648" y="2403837"/>
                  <a:pt x="1991434" y="2488255"/>
                </a:cubicBezTo>
                <a:lnTo>
                  <a:pt x="1970676" y="2538075"/>
                </a:lnTo>
                <a:cubicBezTo>
                  <a:pt x="1949917" y="2590663"/>
                  <a:pt x="1942998" y="2651555"/>
                  <a:pt x="1942998" y="2705527"/>
                </a:cubicBezTo>
                <a:cubicBezTo>
                  <a:pt x="1942998" y="2979540"/>
                  <a:pt x="2163038" y="3210651"/>
                  <a:pt x="2445354" y="3210651"/>
                </a:cubicBezTo>
                <a:cubicBezTo>
                  <a:pt x="2630797" y="3210651"/>
                  <a:pt x="2848069" y="3102707"/>
                  <a:pt x="2928336" y="2849453"/>
                </a:cubicBezTo>
                <a:lnTo>
                  <a:pt x="2950478" y="2849453"/>
                </a:lnTo>
                <a:cubicBezTo>
                  <a:pt x="2872979" y="3111010"/>
                  <a:pt x="2639100" y="3231410"/>
                  <a:pt x="2446738" y="3231410"/>
                </a:cubicBezTo>
                <a:cubicBezTo>
                  <a:pt x="2244688" y="3231410"/>
                  <a:pt x="2034335" y="3108242"/>
                  <a:pt x="1954069" y="2888202"/>
                </a:cubicBezTo>
                <a:cubicBezTo>
                  <a:pt x="1938846" y="2843917"/>
                  <a:pt x="1927775" y="2795481"/>
                  <a:pt x="1923623" y="2753964"/>
                </a:cubicBezTo>
                <a:cubicBezTo>
                  <a:pt x="1923623" y="2748428"/>
                  <a:pt x="1922239" y="2737357"/>
                  <a:pt x="1922239" y="2734589"/>
                </a:cubicBezTo>
                <a:lnTo>
                  <a:pt x="1922239" y="2677849"/>
                </a:lnTo>
                <a:cubicBezTo>
                  <a:pt x="1925007" y="2655707"/>
                  <a:pt x="1926391" y="2630797"/>
                  <a:pt x="1930542" y="2608654"/>
                </a:cubicBezTo>
                <a:cubicBezTo>
                  <a:pt x="1933310" y="2593431"/>
                  <a:pt x="1938846" y="2576824"/>
                  <a:pt x="1941614" y="2561601"/>
                </a:cubicBezTo>
                <a:cubicBezTo>
                  <a:pt x="1965140" y="2452273"/>
                  <a:pt x="2075852" y="2302812"/>
                  <a:pt x="2201787" y="2241920"/>
                </a:cubicBezTo>
                <a:cubicBezTo>
                  <a:pt x="2215626" y="2235001"/>
                  <a:pt x="2230849" y="2226697"/>
                  <a:pt x="2246072" y="2221162"/>
                </a:cubicBezTo>
                <a:cubicBezTo>
                  <a:pt x="2280670" y="2207323"/>
                  <a:pt x="2316651" y="2194868"/>
                  <a:pt x="2354016" y="2189332"/>
                </a:cubicBezTo>
                <a:cubicBezTo>
                  <a:pt x="2354016" y="2189332"/>
                  <a:pt x="2355400" y="2189332"/>
                  <a:pt x="2356784" y="2187948"/>
                </a:cubicBezTo>
                <a:cubicBezTo>
                  <a:pt x="2344329" y="2185180"/>
                  <a:pt x="2330490" y="2182413"/>
                  <a:pt x="2318035" y="2179645"/>
                </a:cubicBezTo>
                <a:cubicBezTo>
                  <a:pt x="2318035" y="2176877"/>
                  <a:pt x="2322187" y="2172725"/>
                  <a:pt x="2326338" y="2168573"/>
                </a:cubicBezTo>
                <a:cubicBezTo>
                  <a:pt x="2324955" y="2167190"/>
                  <a:pt x="2326338" y="2167190"/>
                  <a:pt x="2322187" y="2167190"/>
                </a:cubicBezTo>
                <a:cubicBezTo>
                  <a:pt x="2319419" y="2167190"/>
                  <a:pt x="2276518" y="2179645"/>
                  <a:pt x="2252992" y="2187948"/>
                </a:cubicBezTo>
                <a:cubicBezTo>
                  <a:pt x="2158886" y="2218394"/>
                  <a:pt x="2028800" y="2319419"/>
                  <a:pt x="1969292" y="2425979"/>
                </a:cubicBezTo>
                <a:cubicBezTo>
                  <a:pt x="1938846" y="2479951"/>
                  <a:pt x="1918088" y="2533924"/>
                  <a:pt x="1905632" y="2587896"/>
                </a:cubicBezTo>
                <a:cubicBezTo>
                  <a:pt x="1897329" y="2626645"/>
                  <a:pt x="1893177" y="2665394"/>
                  <a:pt x="1893177" y="2704143"/>
                </a:cubicBezTo>
                <a:cubicBezTo>
                  <a:pt x="1893177" y="3008602"/>
                  <a:pt x="2136744" y="3259088"/>
                  <a:pt x="2445354" y="3259088"/>
                </a:cubicBezTo>
                <a:cubicBezTo>
                  <a:pt x="2705527" y="3259088"/>
                  <a:pt x="2924184" y="3075029"/>
                  <a:pt x="2979540" y="2849453"/>
                </a:cubicBezTo>
                <a:lnTo>
                  <a:pt x="3003066" y="2849453"/>
                </a:lnTo>
                <a:cubicBezTo>
                  <a:pt x="2935255" y="3129001"/>
                  <a:pt x="2666778" y="3282614"/>
                  <a:pt x="2455041" y="3282614"/>
                </a:cubicBezTo>
                <a:lnTo>
                  <a:pt x="2432899" y="3282614"/>
                </a:lnTo>
                <a:cubicBezTo>
                  <a:pt x="2405221" y="3281230"/>
                  <a:pt x="2376159" y="3277079"/>
                  <a:pt x="2347097" y="3272927"/>
                </a:cubicBezTo>
                <a:cubicBezTo>
                  <a:pt x="2298660" y="3264623"/>
                  <a:pt x="2247456" y="3249401"/>
                  <a:pt x="2199019" y="3225874"/>
                </a:cubicBezTo>
                <a:cubicBezTo>
                  <a:pt x="2138128" y="3196812"/>
                  <a:pt x="2074468" y="3155295"/>
                  <a:pt x="2017728" y="3090252"/>
                </a:cubicBezTo>
                <a:cubicBezTo>
                  <a:pt x="1973443" y="3041815"/>
                  <a:pt x="1942998" y="2990611"/>
                  <a:pt x="1920855" y="2942174"/>
                </a:cubicBezTo>
                <a:cubicBezTo>
                  <a:pt x="1916703" y="2931103"/>
                  <a:pt x="1911168" y="2920032"/>
                  <a:pt x="1907016" y="2908961"/>
                </a:cubicBezTo>
                <a:cubicBezTo>
                  <a:pt x="1898713" y="2888202"/>
                  <a:pt x="1893177" y="2867444"/>
                  <a:pt x="1887642" y="2846685"/>
                </a:cubicBezTo>
                <a:cubicBezTo>
                  <a:pt x="1886258" y="2839766"/>
                  <a:pt x="1871035" y="2758116"/>
                  <a:pt x="1871035" y="2738741"/>
                </a:cubicBezTo>
                <a:lnTo>
                  <a:pt x="1871035" y="2675082"/>
                </a:lnTo>
                <a:cubicBezTo>
                  <a:pt x="1873803" y="2646020"/>
                  <a:pt x="1876570" y="2610038"/>
                  <a:pt x="1883490" y="2582360"/>
                </a:cubicBezTo>
                <a:cubicBezTo>
                  <a:pt x="1904248" y="2493790"/>
                  <a:pt x="1941614" y="2403837"/>
                  <a:pt x="2021880" y="2316651"/>
                </a:cubicBezTo>
                <a:cubicBezTo>
                  <a:pt x="2088307" y="2243304"/>
                  <a:pt x="2161654" y="2200403"/>
                  <a:pt x="2232233" y="2171341"/>
                </a:cubicBezTo>
                <a:cubicBezTo>
                  <a:pt x="2250224" y="2164422"/>
                  <a:pt x="2270982" y="2157502"/>
                  <a:pt x="2290357" y="2151967"/>
                </a:cubicBezTo>
                <a:cubicBezTo>
                  <a:pt x="2277902" y="2149199"/>
                  <a:pt x="2265447" y="2147815"/>
                  <a:pt x="2252992" y="2146431"/>
                </a:cubicBezTo>
                <a:lnTo>
                  <a:pt x="2252992" y="2142279"/>
                </a:lnTo>
                <a:cubicBezTo>
                  <a:pt x="2258527" y="2135360"/>
                  <a:pt x="2262679" y="2128440"/>
                  <a:pt x="2268214" y="2121521"/>
                </a:cubicBezTo>
                <a:cubicBezTo>
                  <a:pt x="2268214" y="2121521"/>
                  <a:pt x="2268214" y="2120137"/>
                  <a:pt x="2265447" y="2120137"/>
                </a:cubicBezTo>
                <a:cubicBezTo>
                  <a:pt x="2244688" y="2120137"/>
                  <a:pt x="2132592" y="2178261"/>
                  <a:pt x="2131208" y="2179645"/>
                </a:cubicBezTo>
                <a:cubicBezTo>
                  <a:pt x="1952685" y="2283437"/>
                  <a:pt x="1858580" y="2468880"/>
                  <a:pt x="1839205" y="2614190"/>
                </a:cubicBezTo>
                <a:cubicBezTo>
                  <a:pt x="1837821" y="2629413"/>
                  <a:pt x="1833669" y="2661242"/>
                  <a:pt x="1833669" y="2665394"/>
                </a:cubicBezTo>
                <a:lnTo>
                  <a:pt x="1833669" y="2742893"/>
                </a:lnTo>
                <a:cubicBezTo>
                  <a:pt x="1864115" y="3112394"/>
                  <a:pt x="2161654" y="3319980"/>
                  <a:pt x="2443970" y="3319980"/>
                </a:cubicBezTo>
                <a:cubicBezTo>
                  <a:pt x="2679233" y="3319980"/>
                  <a:pt x="2957397" y="3177437"/>
                  <a:pt x="3041816" y="2849453"/>
                </a:cubicBezTo>
                <a:lnTo>
                  <a:pt x="3068110" y="2849453"/>
                </a:lnTo>
                <a:lnTo>
                  <a:pt x="3068110" y="2852221"/>
                </a:lnTo>
                <a:cubicBezTo>
                  <a:pt x="3061190" y="2879899"/>
                  <a:pt x="3051503" y="2906193"/>
                  <a:pt x="3041816" y="2935255"/>
                </a:cubicBezTo>
                <a:cubicBezTo>
                  <a:pt x="3005834" y="3037664"/>
                  <a:pt x="2906193" y="3174670"/>
                  <a:pt x="2788562" y="3245249"/>
                </a:cubicBezTo>
                <a:cubicBezTo>
                  <a:pt x="2776106" y="3252168"/>
                  <a:pt x="2762267" y="3261856"/>
                  <a:pt x="2748428" y="3268775"/>
                </a:cubicBezTo>
                <a:cubicBezTo>
                  <a:pt x="2730438" y="3278462"/>
                  <a:pt x="2709679" y="3288150"/>
                  <a:pt x="2693072" y="3295069"/>
                </a:cubicBezTo>
                <a:cubicBezTo>
                  <a:pt x="2673698" y="3301989"/>
                  <a:pt x="2651555" y="3311676"/>
                  <a:pt x="2632181" y="3317212"/>
                </a:cubicBezTo>
                <a:cubicBezTo>
                  <a:pt x="2612806" y="3322747"/>
                  <a:pt x="2590664" y="3328283"/>
                  <a:pt x="2571289" y="3332434"/>
                </a:cubicBezTo>
                <a:cubicBezTo>
                  <a:pt x="2543611" y="3337970"/>
                  <a:pt x="2514549" y="3342122"/>
                  <a:pt x="2486871" y="3344890"/>
                </a:cubicBezTo>
                <a:lnTo>
                  <a:pt x="2430131" y="3346274"/>
                </a:lnTo>
                <a:cubicBezTo>
                  <a:pt x="2399685" y="3342122"/>
                  <a:pt x="2362320" y="3340738"/>
                  <a:pt x="2333258" y="3335203"/>
                </a:cubicBezTo>
                <a:cubicBezTo>
                  <a:pt x="2192100" y="3310292"/>
                  <a:pt x="2020496" y="3225874"/>
                  <a:pt x="1908400" y="3052887"/>
                </a:cubicBezTo>
                <a:cubicBezTo>
                  <a:pt x="1897329" y="3034896"/>
                  <a:pt x="1886258" y="3014137"/>
                  <a:pt x="1876570" y="2997531"/>
                </a:cubicBezTo>
                <a:cubicBezTo>
                  <a:pt x="1866883" y="2976772"/>
                  <a:pt x="1857196" y="2954630"/>
                  <a:pt x="1848892" y="2935255"/>
                </a:cubicBezTo>
                <a:cubicBezTo>
                  <a:pt x="1837821" y="2907577"/>
                  <a:pt x="1829518" y="2877131"/>
                  <a:pt x="1822598" y="2849453"/>
                </a:cubicBezTo>
                <a:cubicBezTo>
                  <a:pt x="1821214" y="2843917"/>
                  <a:pt x="1807375" y="2759499"/>
                  <a:pt x="1807375" y="2740125"/>
                </a:cubicBezTo>
                <a:lnTo>
                  <a:pt x="1807375" y="2669546"/>
                </a:lnTo>
                <a:cubicBezTo>
                  <a:pt x="1810143" y="2646020"/>
                  <a:pt x="1812911" y="2619725"/>
                  <a:pt x="1815679" y="2596199"/>
                </a:cubicBezTo>
                <a:cubicBezTo>
                  <a:pt x="1836437" y="2452273"/>
                  <a:pt x="1936078" y="2264063"/>
                  <a:pt x="2114602" y="2158886"/>
                </a:cubicBezTo>
                <a:cubicBezTo>
                  <a:pt x="2133976" y="2147815"/>
                  <a:pt x="2154735" y="2135360"/>
                  <a:pt x="2174109" y="2127057"/>
                </a:cubicBezTo>
                <a:cubicBezTo>
                  <a:pt x="2196252" y="2117369"/>
                  <a:pt x="2222546" y="2107682"/>
                  <a:pt x="2247456" y="2097995"/>
                </a:cubicBezTo>
                <a:cubicBezTo>
                  <a:pt x="2236385" y="2092459"/>
                  <a:pt x="2197636" y="2095227"/>
                  <a:pt x="2197636" y="2089691"/>
                </a:cubicBezTo>
                <a:cubicBezTo>
                  <a:pt x="2197636" y="2086923"/>
                  <a:pt x="2204555" y="2082772"/>
                  <a:pt x="2201787" y="2077236"/>
                </a:cubicBezTo>
                <a:cubicBezTo>
                  <a:pt x="1893177" y="2200403"/>
                  <a:pt x="1771394" y="2477184"/>
                  <a:pt x="1771394" y="2704143"/>
                </a:cubicBezTo>
                <a:lnTo>
                  <a:pt x="1772778" y="2749812"/>
                </a:lnTo>
                <a:cubicBezTo>
                  <a:pt x="1776930" y="2792713"/>
                  <a:pt x="1782465" y="2843917"/>
                  <a:pt x="1796304" y="2888202"/>
                </a:cubicBezTo>
                <a:cubicBezTo>
                  <a:pt x="1900097" y="3232794"/>
                  <a:pt x="2194868" y="3380871"/>
                  <a:pt x="2445354" y="3380871"/>
                </a:cubicBezTo>
                <a:cubicBezTo>
                  <a:pt x="2711063" y="3380871"/>
                  <a:pt x="3019673" y="3213419"/>
                  <a:pt x="3104091" y="2849453"/>
                </a:cubicBezTo>
                <a:lnTo>
                  <a:pt x="3134537" y="2849453"/>
                </a:lnTo>
                <a:cubicBezTo>
                  <a:pt x="3126233" y="2885434"/>
                  <a:pt x="3116546" y="2920032"/>
                  <a:pt x="3102707" y="2957397"/>
                </a:cubicBezTo>
                <a:cubicBezTo>
                  <a:pt x="3065342" y="3052887"/>
                  <a:pt x="3003066" y="3158063"/>
                  <a:pt x="2896506" y="3246633"/>
                </a:cubicBezTo>
                <a:cubicBezTo>
                  <a:pt x="2789945" y="3333818"/>
                  <a:pt x="2677849" y="3378103"/>
                  <a:pt x="2569905" y="3398862"/>
                </a:cubicBezTo>
                <a:cubicBezTo>
                  <a:pt x="2542227" y="3403013"/>
                  <a:pt x="2511781" y="3407165"/>
                  <a:pt x="2485487" y="3409933"/>
                </a:cubicBezTo>
                <a:cubicBezTo>
                  <a:pt x="2365088" y="3418236"/>
                  <a:pt x="2228081" y="3385023"/>
                  <a:pt x="2138128" y="3339354"/>
                </a:cubicBezTo>
                <a:cubicBezTo>
                  <a:pt x="2062013" y="3301989"/>
                  <a:pt x="1973443" y="3242481"/>
                  <a:pt x="1902865" y="3155295"/>
                </a:cubicBezTo>
                <a:cubicBezTo>
                  <a:pt x="1828134" y="3062574"/>
                  <a:pt x="1783849" y="2967085"/>
                  <a:pt x="1761707" y="2874363"/>
                </a:cubicBezTo>
                <a:cubicBezTo>
                  <a:pt x="1756171" y="2849453"/>
                  <a:pt x="1742332" y="2776106"/>
                  <a:pt x="1742332" y="2744277"/>
                </a:cubicBezTo>
                <a:lnTo>
                  <a:pt x="1742332" y="2666778"/>
                </a:lnTo>
                <a:cubicBezTo>
                  <a:pt x="1779697" y="2222546"/>
                  <a:pt x="2131208" y="2001121"/>
                  <a:pt x="2449506" y="2001121"/>
                </a:cubicBezTo>
                <a:cubicBezTo>
                  <a:pt x="2514549" y="2001121"/>
                  <a:pt x="2571289" y="2009425"/>
                  <a:pt x="2641868" y="2027416"/>
                </a:cubicBezTo>
                <a:cubicBezTo>
                  <a:pt x="2643252" y="2028799"/>
                  <a:pt x="2647404" y="2030183"/>
                  <a:pt x="2651555" y="2028799"/>
                </a:cubicBezTo>
                <a:cubicBezTo>
                  <a:pt x="2637716" y="2016344"/>
                  <a:pt x="2623877" y="2005273"/>
                  <a:pt x="2611422" y="1992818"/>
                </a:cubicBezTo>
                <a:cubicBezTo>
                  <a:pt x="2618342" y="1988666"/>
                  <a:pt x="2629413" y="1980363"/>
                  <a:pt x="2639100" y="1980363"/>
                </a:cubicBezTo>
                <a:cubicBezTo>
                  <a:pt x="2658475" y="1980363"/>
                  <a:pt x="2735973" y="2068933"/>
                  <a:pt x="2748428" y="2084156"/>
                </a:cubicBezTo>
                <a:close/>
                <a:moveTo>
                  <a:pt x="2608654" y="1836437"/>
                </a:moveTo>
                <a:cubicBezTo>
                  <a:pt x="2610038" y="1837821"/>
                  <a:pt x="2611422" y="1840589"/>
                  <a:pt x="2612806" y="1843357"/>
                </a:cubicBezTo>
                <a:lnTo>
                  <a:pt x="2507630" y="1907016"/>
                </a:lnTo>
                <a:cubicBezTo>
                  <a:pt x="2500710" y="1904248"/>
                  <a:pt x="2459193" y="1882106"/>
                  <a:pt x="2459193" y="1879338"/>
                </a:cubicBezTo>
                <a:cubicBezTo>
                  <a:pt x="2459193" y="1871035"/>
                  <a:pt x="2488255" y="1854428"/>
                  <a:pt x="2495174" y="1850276"/>
                </a:cubicBezTo>
                <a:cubicBezTo>
                  <a:pt x="2488255" y="1848892"/>
                  <a:pt x="2479951" y="1848892"/>
                  <a:pt x="2473032" y="1847508"/>
                </a:cubicBezTo>
                <a:lnTo>
                  <a:pt x="2395534" y="1848892"/>
                </a:lnTo>
                <a:cubicBezTo>
                  <a:pt x="2340177" y="1851660"/>
                  <a:pt x="2284821" y="1861347"/>
                  <a:pt x="2229465" y="1876570"/>
                </a:cubicBezTo>
                <a:cubicBezTo>
                  <a:pt x="2275134" y="1890409"/>
                  <a:pt x="2323571" y="1898713"/>
                  <a:pt x="2370623" y="1919471"/>
                </a:cubicBezTo>
                <a:cubicBezTo>
                  <a:pt x="2348481" y="1944382"/>
                  <a:pt x="2322187" y="1970676"/>
                  <a:pt x="2298660" y="1995586"/>
                </a:cubicBezTo>
                <a:cubicBezTo>
                  <a:pt x="2295893" y="1998354"/>
                  <a:pt x="2293125" y="1998354"/>
                  <a:pt x="2288973" y="1998354"/>
                </a:cubicBezTo>
                <a:cubicBezTo>
                  <a:pt x="2282054" y="1998354"/>
                  <a:pt x="2246072" y="1990050"/>
                  <a:pt x="2246072" y="1985898"/>
                </a:cubicBezTo>
                <a:cubicBezTo>
                  <a:pt x="2246072" y="1983131"/>
                  <a:pt x="2261295" y="1966524"/>
                  <a:pt x="2268214" y="1956836"/>
                </a:cubicBezTo>
                <a:cubicBezTo>
                  <a:pt x="2268214" y="1956836"/>
                  <a:pt x="2268214" y="1955453"/>
                  <a:pt x="2265447" y="1955453"/>
                </a:cubicBezTo>
                <a:cubicBezTo>
                  <a:pt x="2261295" y="1955453"/>
                  <a:pt x="2203171" y="1972059"/>
                  <a:pt x="2174109" y="1983131"/>
                </a:cubicBezTo>
                <a:cubicBezTo>
                  <a:pt x="2145047" y="1994202"/>
                  <a:pt x="2115985" y="2006657"/>
                  <a:pt x="2088307" y="2021880"/>
                </a:cubicBezTo>
                <a:cubicBezTo>
                  <a:pt x="2055094" y="2038487"/>
                  <a:pt x="2014961" y="2063397"/>
                  <a:pt x="1983131" y="2088307"/>
                </a:cubicBezTo>
                <a:cubicBezTo>
                  <a:pt x="1808759" y="2219778"/>
                  <a:pt x="1729877" y="2383078"/>
                  <a:pt x="1693895" y="2531156"/>
                </a:cubicBezTo>
                <a:cubicBezTo>
                  <a:pt x="1680056" y="2587896"/>
                  <a:pt x="1674521" y="2647403"/>
                  <a:pt x="1674521" y="2705527"/>
                </a:cubicBezTo>
                <a:cubicBezTo>
                  <a:pt x="1674521" y="3129001"/>
                  <a:pt x="2019112" y="3477744"/>
                  <a:pt x="2445354" y="3477744"/>
                </a:cubicBezTo>
                <a:cubicBezTo>
                  <a:pt x="2834230" y="3477744"/>
                  <a:pt x="3140072" y="3191277"/>
                  <a:pt x="3202348" y="2849453"/>
                </a:cubicBezTo>
                <a:lnTo>
                  <a:pt x="3239714" y="2849453"/>
                </a:lnTo>
                <a:lnTo>
                  <a:pt x="3239714" y="2852221"/>
                </a:lnTo>
                <a:cubicBezTo>
                  <a:pt x="3230026" y="2896506"/>
                  <a:pt x="3218955" y="2938023"/>
                  <a:pt x="3203732" y="2982308"/>
                </a:cubicBezTo>
                <a:cubicBezTo>
                  <a:pt x="3174670" y="3061190"/>
                  <a:pt x="3129001" y="3148376"/>
                  <a:pt x="3061190" y="3228642"/>
                </a:cubicBezTo>
                <a:cubicBezTo>
                  <a:pt x="2979540" y="3325515"/>
                  <a:pt x="2881283" y="3391942"/>
                  <a:pt x="2792713" y="3434843"/>
                </a:cubicBezTo>
                <a:cubicBezTo>
                  <a:pt x="2776106" y="3441763"/>
                  <a:pt x="2759500" y="3450066"/>
                  <a:pt x="2745661" y="3455602"/>
                </a:cubicBezTo>
                <a:cubicBezTo>
                  <a:pt x="2722134" y="3463905"/>
                  <a:pt x="2695840" y="3472208"/>
                  <a:pt x="2673698" y="3480512"/>
                </a:cubicBezTo>
                <a:cubicBezTo>
                  <a:pt x="2646020" y="3488815"/>
                  <a:pt x="2611422" y="3495735"/>
                  <a:pt x="2585128" y="3501271"/>
                </a:cubicBezTo>
                <a:cubicBezTo>
                  <a:pt x="2554682" y="3506806"/>
                  <a:pt x="2493791" y="3513726"/>
                  <a:pt x="2489639" y="3513726"/>
                </a:cubicBezTo>
                <a:lnTo>
                  <a:pt x="2401069" y="3513726"/>
                </a:lnTo>
                <a:cubicBezTo>
                  <a:pt x="2334642" y="3508190"/>
                  <a:pt x="2265447" y="3497119"/>
                  <a:pt x="2199019" y="3474976"/>
                </a:cubicBezTo>
                <a:cubicBezTo>
                  <a:pt x="2103530" y="3444530"/>
                  <a:pt x="2005273" y="3396094"/>
                  <a:pt x="1909784" y="3310292"/>
                </a:cubicBezTo>
                <a:cubicBezTo>
                  <a:pt x="1792152" y="3206500"/>
                  <a:pt x="1722957" y="3086100"/>
                  <a:pt x="1684208" y="2976772"/>
                </a:cubicBezTo>
                <a:cubicBezTo>
                  <a:pt x="1673137" y="2944942"/>
                  <a:pt x="1662066" y="2907577"/>
                  <a:pt x="1655146" y="2874363"/>
                </a:cubicBezTo>
                <a:cubicBezTo>
                  <a:pt x="1653762" y="2864676"/>
                  <a:pt x="1638539" y="2771955"/>
                  <a:pt x="1638539" y="2749812"/>
                </a:cubicBezTo>
                <a:lnTo>
                  <a:pt x="1638539" y="2662626"/>
                </a:lnTo>
                <a:cubicBezTo>
                  <a:pt x="1642691" y="2610038"/>
                  <a:pt x="1650995" y="2554682"/>
                  <a:pt x="1663450" y="2502094"/>
                </a:cubicBezTo>
                <a:cubicBezTo>
                  <a:pt x="1700815" y="2341561"/>
                  <a:pt x="1829518" y="2129824"/>
                  <a:pt x="2023264" y="2016344"/>
                </a:cubicBezTo>
                <a:cubicBezTo>
                  <a:pt x="2042639" y="2005273"/>
                  <a:pt x="2063397" y="1992818"/>
                  <a:pt x="2082772" y="1983131"/>
                </a:cubicBezTo>
                <a:cubicBezTo>
                  <a:pt x="2107682" y="1969292"/>
                  <a:pt x="2133976" y="1958221"/>
                  <a:pt x="2161654" y="1948533"/>
                </a:cubicBezTo>
                <a:cubicBezTo>
                  <a:pt x="2186564" y="1938846"/>
                  <a:pt x="2215626" y="1930542"/>
                  <a:pt x="2243304" y="1922239"/>
                </a:cubicBezTo>
                <a:cubicBezTo>
                  <a:pt x="2222546" y="1916703"/>
                  <a:pt x="2200403" y="1913936"/>
                  <a:pt x="2179645" y="1908400"/>
                </a:cubicBezTo>
                <a:cubicBezTo>
                  <a:pt x="2181029" y="1902864"/>
                  <a:pt x="2185180" y="1895945"/>
                  <a:pt x="2189332" y="1890409"/>
                </a:cubicBezTo>
                <a:cubicBezTo>
                  <a:pt x="2187948" y="1889025"/>
                  <a:pt x="2189332" y="1889025"/>
                  <a:pt x="2185180" y="1889025"/>
                </a:cubicBezTo>
                <a:cubicBezTo>
                  <a:pt x="2167190" y="1889025"/>
                  <a:pt x="2049558" y="1944382"/>
                  <a:pt x="2041255" y="1949917"/>
                </a:cubicBezTo>
                <a:cubicBezTo>
                  <a:pt x="2026032" y="1956836"/>
                  <a:pt x="2010809" y="1967908"/>
                  <a:pt x="1995586" y="1976211"/>
                </a:cubicBezTo>
                <a:cubicBezTo>
                  <a:pt x="1861347" y="2053710"/>
                  <a:pt x="1724341" y="2215626"/>
                  <a:pt x="1670369" y="2340177"/>
                </a:cubicBezTo>
                <a:cubicBezTo>
                  <a:pt x="1660682" y="2363704"/>
                  <a:pt x="1649610" y="2388614"/>
                  <a:pt x="1639923" y="2413524"/>
                </a:cubicBezTo>
                <a:cubicBezTo>
                  <a:pt x="1628852" y="2443970"/>
                  <a:pt x="1617781" y="2478567"/>
                  <a:pt x="1610861" y="2511781"/>
                </a:cubicBezTo>
                <a:cubicBezTo>
                  <a:pt x="1605326" y="2531156"/>
                  <a:pt x="1590103" y="2621109"/>
                  <a:pt x="1590103" y="2654323"/>
                </a:cubicBezTo>
                <a:lnTo>
                  <a:pt x="1590103" y="2756732"/>
                </a:lnTo>
                <a:cubicBezTo>
                  <a:pt x="1592871" y="2796865"/>
                  <a:pt x="1599790" y="2839766"/>
                  <a:pt x="1606710" y="2881283"/>
                </a:cubicBezTo>
                <a:cubicBezTo>
                  <a:pt x="1641307" y="3059806"/>
                  <a:pt x="1764474" y="3289534"/>
                  <a:pt x="1983131" y="3426540"/>
                </a:cubicBezTo>
                <a:cubicBezTo>
                  <a:pt x="2008041" y="3443147"/>
                  <a:pt x="2037103" y="3459753"/>
                  <a:pt x="2063397" y="3472208"/>
                </a:cubicBezTo>
                <a:cubicBezTo>
                  <a:pt x="2122905" y="3502654"/>
                  <a:pt x="2190716" y="3526181"/>
                  <a:pt x="2251608" y="3540020"/>
                </a:cubicBezTo>
                <a:cubicBezTo>
                  <a:pt x="2270982" y="3544172"/>
                  <a:pt x="2360936" y="3562162"/>
                  <a:pt x="2394150" y="3562162"/>
                </a:cubicBezTo>
                <a:lnTo>
                  <a:pt x="2495174" y="3562162"/>
                </a:lnTo>
                <a:cubicBezTo>
                  <a:pt x="2553298" y="3558010"/>
                  <a:pt x="2610038" y="3548323"/>
                  <a:pt x="2666778" y="3533100"/>
                </a:cubicBezTo>
                <a:cubicBezTo>
                  <a:pt x="2825927" y="3490199"/>
                  <a:pt x="3014137" y="3387791"/>
                  <a:pt x="3145608" y="3198196"/>
                </a:cubicBezTo>
                <a:cubicBezTo>
                  <a:pt x="3162215" y="3173286"/>
                  <a:pt x="3178822" y="3145608"/>
                  <a:pt x="3194045" y="3120698"/>
                </a:cubicBezTo>
                <a:cubicBezTo>
                  <a:pt x="3206500" y="3097171"/>
                  <a:pt x="3218955" y="3070877"/>
                  <a:pt x="3230026" y="3047351"/>
                </a:cubicBezTo>
                <a:cubicBezTo>
                  <a:pt x="3242481" y="3018289"/>
                  <a:pt x="3253552" y="2986459"/>
                  <a:pt x="3263240" y="2957397"/>
                </a:cubicBezTo>
                <a:cubicBezTo>
                  <a:pt x="3274311" y="2921416"/>
                  <a:pt x="3282614" y="2885434"/>
                  <a:pt x="3289534" y="2849453"/>
                </a:cubicBezTo>
                <a:lnTo>
                  <a:pt x="3332435" y="2849453"/>
                </a:lnTo>
                <a:lnTo>
                  <a:pt x="3332435" y="2852221"/>
                </a:lnTo>
                <a:cubicBezTo>
                  <a:pt x="3322747" y="2904809"/>
                  <a:pt x="3307524" y="2964317"/>
                  <a:pt x="3288150" y="3016905"/>
                </a:cubicBezTo>
                <a:cubicBezTo>
                  <a:pt x="3248017" y="3129001"/>
                  <a:pt x="3181590" y="3246633"/>
                  <a:pt x="3063958" y="3358729"/>
                </a:cubicBezTo>
                <a:cubicBezTo>
                  <a:pt x="2958781" y="3458370"/>
                  <a:pt x="2852221" y="3513726"/>
                  <a:pt x="2748428" y="3552475"/>
                </a:cubicBezTo>
                <a:cubicBezTo>
                  <a:pt x="2719366" y="3562162"/>
                  <a:pt x="2683385" y="3574617"/>
                  <a:pt x="2655707" y="3580153"/>
                </a:cubicBezTo>
                <a:cubicBezTo>
                  <a:pt x="2639100" y="3582921"/>
                  <a:pt x="2621109" y="3588456"/>
                  <a:pt x="2603119" y="3591224"/>
                </a:cubicBezTo>
                <a:cubicBezTo>
                  <a:pt x="2568521" y="3598144"/>
                  <a:pt x="2500710" y="3605063"/>
                  <a:pt x="2496558" y="3605063"/>
                </a:cubicBezTo>
                <a:lnTo>
                  <a:pt x="2394150" y="3605063"/>
                </a:lnTo>
                <a:cubicBezTo>
                  <a:pt x="2334642" y="3600911"/>
                  <a:pt x="2272366" y="3589840"/>
                  <a:pt x="2212859" y="3574617"/>
                </a:cubicBezTo>
                <a:cubicBezTo>
                  <a:pt x="2045406" y="3531716"/>
                  <a:pt x="1840589" y="3415469"/>
                  <a:pt x="1704967" y="3217571"/>
                </a:cubicBezTo>
                <a:cubicBezTo>
                  <a:pt x="1691128" y="3195428"/>
                  <a:pt x="1675905" y="3174670"/>
                  <a:pt x="1664833" y="3153911"/>
                </a:cubicBezTo>
                <a:cubicBezTo>
                  <a:pt x="1655146" y="3134537"/>
                  <a:pt x="1642691" y="3113778"/>
                  <a:pt x="1633004" y="3093020"/>
                </a:cubicBezTo>
                <a:cubicBezTo>
                  <a:pt x="1619165" y="3063958"/>
                  <a:pt x="1608094" y="3033512"/>
                  <a:pt x="1597022" y="3005834"/>
                </a:cubicBezTo>
                <a:cubicBezTo>
                  <a:pt x="1584567" y="2968468"/>
                  <a:pt x="1572112" y="2931103"/>
                  <a:pt x="1565193" y="2893738"/>
                </a:cubicBezTo>
                <a:cubicBezTo>
                  <a:pt x="1562425" y="2874363"/>
                  <a:pt x="1547202" y="2791329"/>
                  <a:pt x="1547202" y="2760883"/>
                </a:cubicBezTo>
                <a:lnTo>
                  <a:pt x="1547202" y="2650171"/>
                </a:lnTo>
                <a:cubicBezTo>
                  <a:pt x="1552737" y="2578208"/>
                  <a:pt x="1563809" y="2506246"/>
                  <a:pt x="1587335" y="2434283"/>
                </a:cubicBezTo>
                <a:cubicBezTo>
                  <a:pt x="1619165" y="2331874"/>
                  <a:pt x="1673137" y="2223930"/>
                  <a:pt x="1761707" y="2120137"/>
                </a:cubicBezTo>
                <a:cubicBezTo>
                  <a:pt x="1857196" y="2006657"/>
                  <a:pt x="1963756" y="1936078"/>
                  <a:pt x="2066165" y="1889025"/>
                </a:cubicBezTo>
                <a:cubicBezTo>
                  <a:pt x="2086923" y="1879338"/>
                  <a:pt x="2111834" y="1868267"/>
                  <a:pt x="2135360" y="1859963"/>
                </a:cubicBezTo>
                <a:cubicBezTo>
                  <a:pt x="2164422" y="1850276"/>
                  <a:pt x="2197636" y="1837821"/>
                  <a:pt x="2229465" y="1830901"/>
                </a:cubicBezTo>
                <a:cubicBezTo>
                  <a:pt x="2276518" y="1819830"/>
                  <a:pt x="2359552" y="1805991"/>
                  <a:pt x="2414908" y="1805991"/>
                </a:cubicBezTo>
                <a:cubicBezTo>
                  <a:pt x="2417676" y="1805991"/>
                  <a:pt x="2419060" y="1804607"/>
                  <a:pt x="2477184" y="1803224"/>
                </a:cubicBezTo>
                <a:cubicBezTo>
                  <a:pt x="2463345" y="1793536"/>
                  <a:pt x="2414908" y="1772778"/>
                  <a:pt x="2414908" y="1765858"/>
                </a:cubicBezTo>
                <a:cubicBezTo>
                  <a:pt x="2414908" y="1760323"/>
                  <a:pt x="2443970" y="1736796"/>
                  <a:pt x="2448122" y="1736796"/>
                </a:cubicBezTo>
                <a:cubicBezTo>
                  <a:pt x="2467496" y="1736796"/>
                  <a:pt x="2600351" y="1830901"/>
                  <a:pt x="2608654" y="1836437"/>
                </a:cubicBezTo>
                <a:close/>
                <a:moveTo>
                  <a:pt x="2612806" y="1576264"/>
                </a:moveTo>
                <a:cubicBezTo>
                  <a:pt x="2616958" y="1579031"/>
                  <a:pt x="2621109" y="1584567"/>
                  <a:pt x="2621109" y="1588719"/>
                </a:cubicBezTo>
                <a:cubicBezTo>
                  <a:pt x="2621109" y="1594254"/>
                  <a:pt x="2560218" y="1635771"/>
                  <a:pt x="2550530" y="1644075"/>
                </a:cubicBezTo>
                <a:cubicBezTo>
                  <a:pt x="2547763" y="1645459"/>
                  <a:pt x="2496558" y="1691127"/>
                  <a:pt x="2486871" y="1691127"/>
                </a:cubicBezTo>
                <a:cubicBezTo>
                  <a:pt x="2484103" y="1691127"/>
                  <a:pt x="2445354" y="1668985"/>
                  <a:pt x="2427363" y="1657914"/>
                </a:cubicBezTo>
                <a:cubicBezTo>
                  <a:pt x="2425979" y="1657914"/>
                  <a:pt x="2424595" y="1655146"/>
                  <a:pt x="2424595" y="1652378"/>
                </a:cubicBezTo>
                <a:cubicBezTo>
                  <a:pt x="2424595" y="1648227"/>
                  <a:pt x="2453657" y="1621932"/>
                  <a:pt x="2468880" y="1608093"/>
                </a:cubicBezTo>
                <a:cubicBezTo>
                  <a:pt x="2457809" y="1606710"/>
                  <a:pt x="2437051" y="1606710"/>
                  <a:pt x="2432899" y="1606710"/>
                </a:cubicBezTo>
                <a:cubicBezTo>
                  <a:pt x="2279286" y="1606710"/>
                  <a:pt x="2111834" y="1646843"/>
                  <a:pt x="1962372" y="1718805"/>
                </a:cubicBezTo>
                <a:cubicBezTo>
                  <a:pt x="1949917" y="1724341"/>
                  <a:pt x="1937462" y="1729877"/>
                  <a:pt x="1927775" y="1736796"/>
                </a:cubicBezTo>
                <a:cubicBezTo>
                  <a:pt x="1918088" y="1740948"/>
                  <a:pt x="1909784" y="1746484"/>
                  <a:pt x="1902865" y="1750635"/>
                </a:cubicBezTo>
                <a:cubicBezTo>
                  <a:pt x="1893177" y="1754787"/>
                  <a:pt x="1880722" y="1761706"/>
                  <a:pt x="1872419" y="1768626"/>
                </a:cubicBezTo>
                <a:cubicBezTo>
                  <a:pt x="1857196" y="1776929"/>
                  <a:pt x="1800456" y="1814295"/>
                  <a:pt x="1810143" y="1814295"/>
                </a:cubicBezTo>
                <a:lnTo>
                  <a:pt x="1901481" y="1807375"/>
                </a:lnTo>
                <a:lnTo>
                  <a:pt x="1988666" y="1807375"/>
                </a:lnTo>
                <a:cubicBezTo>
                  <a:pt x="1996970" y="1810143"/>
                  <a:pt x="2006657" y="1804607"/>
                  <a:pt x="2006657" y="1814295"/>
                </a:cubicBezTo>
                <a:cubicBezTo>
                  <a:pt x="2006657" y="1818446"/>
                  <a:pt x="1976211" y="1901481"/>
                  <a:pt x="1958221" y="1942998"/>
                </a:cubicBezTo>
                <a:cubicBezTo>
                  <a:pt x="1955453" y="1949917"/>
                  <a:pt x="1941614" y="1948533"/>
                  <a:pt x="1937462" y="1949917"/>
                </a:cubicBezTo>
                <a:cubicBezTo>
                  <a:pt x="1923623" y="1951301"/>
                  <a:pt x="1904248" y="1955453"/>
                  <a:pt x="1900097" y="1955453"/>
                </a:cubicBezTo>
                <a:cubicBezTo>
                  <a:pt x="1893177" y="1955453"/>
                  <a:pt x="1893177" y="1952685"/>
                  <a:pt x="1893177" y="1948533"/>
                </a:cubicBezTo>
                <a:cubicBezTo>
                  <a:pt x="1893177" y="1944382"/>
                  <a:pt x="1900097" y="1918087"/>
                  <a:pt x="1901481" y="1901481"/>
                </a:cubicBezTo>
                <a:cubicBezTo>
                  <a:pt x="1633004" y="2084156"/>
                  <a:pt x="1512604" y="2349865"/>
                  <a:pt x="1483542" y="2571289"/>
                </a:cubicBezTo>
                <a:cubicBezTo>
                  <a:pt x="1479391" y="2600351"/>
                  <a:pt x="1475239" y="2659859"/>
                  <a:pt x="1475239" y="2664010"/>
                </a:cubicBezTo>
                <a:lnTo>
                  <a:pt x="1475239" y="2747044"/>
                </a:lnTo>
                <a:cubicBezTo>
                  <a:pt x="1480775" y="2878515"/>
                  <a:pt x="1512604" y="3008602"/>
                  <a:pt x="1576264" y="3138688"/>
                </a:cubicBezTo>
                <a:cubicBezTo>
                  <a:pt x="1630236" y="3248017"/>
                  <a:pt x="1720190" y="3369800"/>
                  <a:pt x="1841973" y="3465289"/>
                </a:cubicBezTo>
                <a:cubicBezTo>
                  <a:pt x="1969292" y="3566314"/>
                  <a:pt x="2100763" y="3621670"/>
                  <a:pt x="2230849" y="3652116"/>
                </a:cubicBezTo>
                <a:cubicBezTo>
                  <a:pt x="2247456" y="3656268"/>
                  <a:pt x="2268214" y="3660419"/>
                  <a:pt x="2287589" y="3663187"/>
                </a:cubicBezTo>
                <a:cubicBezTo>
                  <a:pt x="2318035" y="3668723"/>
                  <a:pt x="2381695" y="3675642"/>
                  <a:pt x="2385846" y="3675642"/>
                </a:cubicBezTo>
                <a:lnTo>
                  <a:pt x="2503478" y="3675642"/>
                </a:lnTo>
                <a:cubicBezTo>
                  <a:pt x="2578208" y="3668723"/>
                  <a:pt x="2655707" y="3656268"/>
                  <a:pt x="2731822" y="3632741"/>
                </a:cubicBezTo>
                <a:cubicBezTo>
                  <a:pt x="2850837" y="3595376"/>
                  <a:pt x="2975388" y="3534484"/>
                  <a:pt x="3095788" y="3425156"/>
                </a:cubicBezTo>
                <a:cubicBezTo>
                  <a:pt x="3232794" y="3300605"/>
                  <a:pt x="3307524" y="3169134"/>
                  <a:pt x="3354577" y="3041815"/>
                </a:cubicBezTo>
                <a:cubicBezTo>
                  <a:pt x="3364264" y="3014137"/>
                  <a:pt x="3372568" y="2985075"/>
                  <a:pt x="3380871" y="2958781"/>
                </a:cubicBezTo>
                <a:cubicBezTo>
                  <a:pt x="3390559" y="2924184"/>
                  <a:pt x="3397478" y="2882667"/>
                  <a:pt x="3404398" y="2849453"/>
                </a:cubicBezTo>
                <a:lnTo>
                  <a:pt x="3456986" y="2849453"/>
                </a:lnTo>
                <a:lnTo>
                  <a:pt x="3456986" y="2854989"/>
                </a:lnTo>
                <a:cubicBezTo>
                  <a:pt x="3443147" y="2932487"/>
                  <a:pt x="3425156" y="3008602"/>
                  <a:pt x="3394710" y="3084716"/>
                </a:cubicBezTo>
                <a:cubicBezTo>
                  <a:pt x="3343506" y="3213419"/>
                  <a:pt x="3257704" y="3357345"/>
                  <a:pt x="3113778" y="3480512"/>
                </a:cubicBezTo>
                <a:cubicBezTo>
                  <a:pt x="2967085" y="3605063"/>
                  <a:pt x="2820391" y="3670106"/>
                  <a:pt x="2673698" y="3703320"/>
                </a:cubicBezTo>
                <a:cubicBezTo>
                  <a:pt x="2650171" y="3708856"/>
                  <a:pt x="2623877" y="3714391"/>
                  <a:pt x="2601735" y="3717159"/>
                </a:cubicBezTo>
                <a:cubicBezTo>
                  <a:pt x="2564369" y="3722695"/>
                  <a:pt x="2491023" y="3729614"/>
                  <a:pt x="2486871" y="3729614"/>
                </a:cubicBezTo>
                <a:lnTo>
                  <a:pt x="2401069" y="3729614"/>
                </a:lnTo>
                <a:cubicBezTo>
                  <a:pt x="2327722" y="3724079"/>
                  <a:pt x="2251608" y="3714391"/>
                  <a:pt x="2178261" y="3693633"/>
                </a:cubicBezTo>
                <a:cubicBezTo>
                  <a:pt x="2050942" y="3657651"/>
                  <a:pt x="1922239" y="3600911"/>
                  <a:pt x="1796304" y="3497119"/>
                </a:cubicBezTo>
                <a:cubicBezTo>
                  <a:pt x="1674521" y="3398862"/>
                  <a:pt x="1579032" y="3268775"/>
                  <a:pt x="1525059" y="3155295"/>
                </a:cubicBezTo>
                <a:cubicBezTo>
                  <a:pt x="1511220" y="3123465"/>
                  <a:pt x="1495998" y="3090252"/>
                  <a:pt x="1483542" y="3058422"/>
                </a:cubicBezTo>
                <a:cubicBezTo>
                  <a:pt x="1471087" y="3023825"/>
                  <a:pt x="1458632" y="2982308"/>
                  <a:pt x="1450329" y="2949094"/>
                </a:cubicBezTo>
                <a:cubicBezTo>
                  <a:pt x="1447561" y="2935255"/>
                  <a:pt x="1443409" y="2920032"/>
                  <a:pt x="1440641" y="2904809"/>
                </a:cubicBezTo>
                <a:cubicBezTo>
                  <a:pt x="1436490" y="2884051"/>
                  <a:pt x="1422651" y="2794097"/>
                  <a:pt x="1422651" y="2762267"/>
                </a:cubicBezTo>
                <a:lnTo>
                  <a:pt x="1422651" y="2648787"/>
                </a:lnTo>
                <a:cubicBezTo>
                  <a:pt x="1425419" y="2604502"/>
                  <a:pt x="1430954" y="2557450"/>
                  <a:pt x="1439258" y="2513165"/>
                </a:cubicBezTo>
                <a:cubicBezTo>
                  <a:pt x="1448945" y="2463345"/>
                  <a:pt x="1461400" y="2410756"/>
                  <a:pt x="1480775" y="2360936"/>
                </a:cubicBezTo>
                <a:cubicBezTo>
                  <a:pt x="1493230" y="2326338"/>
                  <a:pt x="1507069" y="2291741"/>
                  <a:pt x="1523675" y="2258527"/>
                </a:cubicBezTo>
                <a:cubicBezTo>
                  <a:pt x="1536131" y="2232233"/>
                  <a:pt x="1548586" y="2207323"/>
                  <a:pt x="1563809" y="2183796"/>
                </a:cubicBezTo>
                <a:cubicBezTo>
                  <a:pt x="1583183" y="2150583"/>
                  <a:pt x="1606710" y="2114601"/>
                  <a:pt x="1633004" y="2081388"/>
                </a:cubicBezTo>
                <a:cubicBezTo>
                  <a:pt x="1681440" y="2019112"/>
                  <a:pt x="1753403" y="1941614"/>
                  <a:pt x="1817063" y="1895945"/>
                </a:cubicBezTo>
                <a:cubicBezTo>
                  <a:pt x="1828134" y="1886258"/>
                  <a:pt x="1843357" y="1876570"/>
                  <a:pt x="1854428" y="1866883"/>
                </a:cubicBezTo>
                <a:lnTo>
                  <a:pt x="1853044" y="1865499"/>
                </a:lnTo>
                <a:lnTo>
                  <a:pt x="1775546" y="1876570"/>
                </a:lnTo>
                <a:cubicBezTo>
                  <a:pt x="1765858" y="1875186"/>
                  <a:pt x="1767242" y="1872419"/>
                  <a:pt x="1767242" y="1868267"/>
                </a:cubicBezTo>
                <a:cubicBezTo>
                  <a:pt x="1767242" y="1864115"/>
                  <a:pt x="1770010" y="1851660"/>
                  <a:pt x="1771394" y="1843357"/>
                </a:cubicBezTo>
                <a:cubicBezTo>
                  <a:pt x="1771394" y="1843357"/>
                  <a:pt x="1771394" y="1841973"/>
                  <a:pt x="1768626" y="1841973"/>
                </a:cubicBezTo>
                <a:cubicBezTo>
                  <a:pt x="1764474" y="1841973"/>
                  <a:pt x="1752019" y="1854428"/>
                  <a:pt x="1745100" y="1859963"/>
                </a:cubicBezTo>
                <a:cubicBezTo>
                  <a:pt x="1688360" y="1905632"/>
                  <a:pt x="1621933" y="1974827"/>
                  <a:pt x="1579032" y="2031567"/>
                </a:cubicBezTo>
                <a:cubicBezTo>
                  <a:pt x="1529211" y="2096611"/>
                  <a:pt x="1486310" y="2165806"/>
                  <a:pt x="1454480" y="2233617"/>
                </a:cubicBezTo>
                <a:cubicBezTo>
                  <a:pt x="1436490" y="2270982"/>
                  <a:pt x="1419883" y="2312499"/>
                  <a:pt x="1406044" y="2352632"/>
                </a:cubicBezTo>
                <a:cubicBezTo>
                  <a:pt x="1375598" y="2442586"/>
                  <a:pt x="1357607" y="2535307"/>
                  <a:pt x="1350688" y="2626645"/>
                </a:cubicBezTo>
                <a:cubicBezTo>
                  <a:pt x="1350688" y="2632181"/>
                  <a:pt x="1349304" y="2644636"/>
                  <a:pt x="1349304" y="2648787"/>
                </a:cubicBezTo>
                <a:lnTo>
                  <a:pt x="1349304" y="2759499"/>
                </a:lnTo>
                <a:cubicBezTo>
                  <a:pt x="1364527" y="2996146"/>
                  <a:pt x="1437874" y="3239713"/>
                  <a:pt x="1664833" y="3476360"/>
                </a:cubicBezTo>
                <a:cubicBezTo>
                  <a:pt x="1765858" y="3582921"/>
                  <a:pt x="1877954" y="3650732"/>
                  <a:pt x="1981747" y="3699169"/>
                </a:cubicBezTo>
                <a:cubicBezTo>
                  <a:pt x="2042639" y="3728230"/>
                  <a:pt x="2103530" y="3747605"/>
                  <a:pt x="2164422" y="3765596"/>
                </a:cubicBezTo>
                <a:cubicBezTo>
                  <a:pt x="2194868" y="3775283"/>
                  <a:pt x="2329106" y="3801577"/>
                  <a:pt x="2380311" y="3801577"/>
                </a:cubicBezTo>
                <a:lnTo>
                  <a:pt x="2509013" y="3801577"/>
                </a:lnTo>
                <a:cubicBezTo>
                  <a:pt x="2583744" y="3796042"/>
                  <a:pt x="2657091" y="3784970"/>
                  <a:pt x="2730438" y="3764212"/>
                </a:cubicBezTo>
                <a:cubicBezTo>
                  <a:pt x="2875747" y="3724079"/>
                  <a:pt x="3026593" y="3654884"/>
                  <a:pt x="3173286" y="3524797"/>
                </a:cubicBezTo>
                <a:cubicBezTo>
                  <a:pt x="3318596" y="3394710"/>
                  <a:pt x="3405782" y="3253552"/>
                  <a:pt x="3459754" y="3117930"/>
                </a:cubicBezTo>
                <a:cubicBezTo>
                  <a:pt x="3495735" y="3030744"/>
                  <a:pt x="3519261" y="2938023"/>
                  <a:pt x="3530333" y="2849453"/>
                </a:cubicBezTo>
                <a:lnTo>
                  <a:pt x="3596760" y="2849453"/>
                </a:lnTo>
                <a:lnTo>
                  <a:pt x="3596760" y="2853605"/>
                </a:lnTo>
                <a:cubicBezTo>
                  <a:pt x="3562162" y="3091636"/>
                  <a:pt x="3470825" y="3337970"/>
                  <a:pt x="3218955" y="3573233"/>
                </a:cubicBezTo>
                <a:cubicBezTo>
                  <a:pt x="3122082" y="3661803"/>
                  <a:pt x="3021057" y="3719927"/>
                  <a:pt x="2921416" y="3765596"/>
                </a:cubicBezTo>
                <a:cubicBezTo>
                  <a:pt x="2806552" y="3818184"/>
                  <a:pt x="2684769" y="3850014"/>
                  <a:pt x="2571289" y="3861085"/>
                </a:cubicBezTo>
                <a:cubicBezTo>
                  <a:pt x="2547763" y="3862469"/>
                  <a:pt x="2500710" y="3868004"/>
                  <a:pt x="2496558" y="3868004"/>
                </a:cubicBezTo>
                <a:lnTo>
                  <a:pt x="2392766" y="3868004"/>
                </a:lnTo>
                <a:cubicBezTo>
                  <a:pt x="2136744" y="3850014"/>
                  <a:pt x="1873803" y="3772515"/>
                  <a:pt x="1619165" y="3524797"/>
                </a:cubicBezTo>
                <a:cubicBezTo>
                  <a:pt x="1425419" y="3336586"/>
                  <a:pt x="1314706" y="3055654"/>
                  <a:pt x="1292564" y="2863292"/>
                </a:cubicBezTo>
                <a:cubicBezTo>
                  <a:pt x="1288412" y="2827311"/>
                  <a:pt x="1282877" y="2756732"/>
                  <a:pt x="1282877" y="2753964"/>
                </a:cubicBezTo>
                <a:lnTo>
                  <a:pt x="1282877" y="2657091"/>
                </a:lnTo>
                <a:cubicBezTo>
                  <a:pt x="1298100" y="2402453"/>
                  <a:pt x="1372830" y="2146431"/>
                  <a:pt x="1615013" y="1890409"/>
                </a:cubicBezTo>
                <a:cubicBezTo>
                  <a:pt x="1800456" y="1692511"/>
                  <a:pt x="2075852" y="1579031"/>
                  <a:pt x="2264063" y="1554121"/>
                </a:cubicBezTo>
                <a:cubicBezTo>
                  <a:pt x="2301428" y="1549969"/>
                  <a:pt x="2341561" y="1544434"/>
                  <a:pt x="2380311" y="1541666"/>
                </a:cubicBezTo>
                <a:lnTo>
                  <a:pt x="2445354" y="1538898"/>
                </a:lnTo>
                <a:cubicBezTo>
                  <a:pt x="2427363" y="1526443"/>
                  <a:pt x="2360936" y="1494614"/>
                  <a:pt x="2360936" y="1482158"/>
                </a:cubicBezTo>
                <a:cubicBezTo>
                  <a:pt x="2360936" y="1475239"/>
                  <a:pt x="2391382" y="1439257"/>
                  <a:pt x="2395534" y="1437874"/>
                </a:cubicBezTo>
                <a:cubicBezTo>
                  <a:pt x="2396917" y="1436490"/>
                  <a:pt x="2402453" y="1436490"/>
                  <a:pt x="2405221" y="1436490"/>
                </a:cubicBezTo>
                <a:cubicBezTo>
                  <a:pt x="2427363" y="1436490"/>
                  <a:pt x="2593431" y="1559657"/>
                  <a:pt x="2612806" y="1576264"/>
                </a:cubicBezTo>
                <a:close/>
                <a:moveTo>
                  <a:pt x="2713831" y="938285"/>
                </a:moveTo>
                <a:cubicBezTo>
                  <a:pt x="2741509" y="967347"/>
                  <a:pt x="2767803" y="1000561"/>
                  <a:pt x="2792713" y="1032390"/>
                </a:cubicBezTo>
                <a:cubicBezTo>
                  <a:pt x="2813472" y="1057301"/>
                  <a:pt x="2947710" y="1223369"/>
                  <a:pt x="2947710" y="1246895"/>
                </a:cubicBezTo>
                <a:cubicBezTo>
                  <a:pt x="2947710" y="1251047"/>
                  <a:pt x="2944942" y="1255199"/>
                  <a:pt x="2943559" y="1257966"/>
                </a:cubicBezTo>
                <a:cubicBezTo>
                  <a:pt x="2915880" y="1275957"/>
                  <a:pt x="2886819" y="1292564"/>
                  <a:pt x="2860524" y="1310555"/>
                </a:cubicBezTo>
                <a:cubicBezTo>
                  <a:pt x="2838382" y="1324394"/>
                  <a:pt x="2747044" y="1390821"/>
                  <a:pt x="2738741" y="1390821"/>
                </a:cubicBezTo>
                <a:cubicBezTo>
                  <a:pt x="2726286" y="1390821"/>
                  <a:pt x="2722134" y="1381134"/>
                  <a:pt x="2711063" y="1371446"/>
                </a:cubicBezTo>
                <a:cubicBezTo>
                  <a:pt x="2695840" y="1357607"/>
                  <a:pt x="2679233" y="1341000"/>
                  <a:pt x="2666778" y="1327161"/>
                </a:cubicBezTo>
                <a:cubicBezTo>
                  <a:pt x="2664010" y="1324394"/>
                  <a:pt x="2662627" y="1320242"/>
                  <a:pt x="2662627" y="1316090"/>
                </a:cubicBezTo>
                <a:cubicBezTo>
                  <a:pt x="2662627" y="1306403"/>
                  <a:pt x="2724902" y="1259350"/>
                  <a:pt x="2734589" y="1252431"/>
                </a:cubicBezTo>
                <a:lnTo>
                  <a:pt x="2734589" y="1248279"/>
                </a:lnTo>
                <a:cubicBezTo>
                  <a:pt x="2691688" y="1241360"/>
                  <a:pt x="2569905" y="1221985"/>
                  <a:pt x="2511781" y="1221985"/>
                </a:cubicBezTo>
                <a:lnTo>
                  <a:pt x="2387230" y="1221985"/>
                </a:lnTo>
                <a:cubicBezTo>
                  <a:pt x="2266831" y="1228904"/>
                  <a:pt x="2143663" y="1245511"/>
                  <a:pt x="2023264" y="1284261"/>
                </a:cubicBezTo>
                <a:cubicBezTo>
                  <a:pt x="2023264" y="1285644"/>
                  <a:pt x="2026032" y="1287028"/>
                  <a:pt x="2027416" y="1287028"/>
                </a:cubicBezTo>
                <a:cubicBezTo>
                  <a:pt x="2055094" y="1298099"/>
                  <a:pt x="2280670" y="1381134"/>
                  <a:pt x="2280670" y="1401892"/>
                </a:cubicBezTo>
                <a:cubicBezTo>
                  <a:pt x="2280670" y="1404660"/>
                  <a:pt x="2248840" y="1448945"/>
                  <a:pt x="2233617" y="1472471"/>
                </a:cubicBezTo>
                <a:cubicBezTo>
                  <a:pt x="2225314" y="1483542"/>
                  <a:pt x="2217010" y="1498765"/>
                  <a:pt x="2207323" y="1512604"/>
                </a:cubicBezTo>
                <a:cubicBezTo>
                  <a:pt x="2193484" y="1530595"/>
                  <a:pt x="2179645" y="1570728"/>
                  <a:pt x="2160270" y="1570728"/>
                </a:cubicBezTo>
                <a:cubicBezTo>
                  <a:pt x="2156119" y="1570728"/>
                  <a:pt x="2142279" y="1566576"/>
                  <a:pt x="2135360" y="1563809"/>
                </a:cubicBezTo>
                <a:cubicBezTo>
                  <a:pt x="2118753" y="1556889"/>
                  <a:pt x="2093843" y="1559657"/>
                  <a:pt x="2082772" y="1540282"/>
                </a:cubicBezTo>
                <a:lnTo>
                  <a:pt x="2115985" y="1476623"/>
                </a:lnTo>
                <a:cubicBezTo>
                  <a:pt x="2114602" y="1475239"/>
                  <a:pt x="2115985" y="1475239"/>
                  <a:pt x="2111834" y="1475239"/>
                </a:cubicBezTo>
                <a:cubicBezTo>
                  <a:pt x="2096611" y="1475239"/>
                  <a:pt x="1995586" y="1512604"/>
                  <a:pt x="1984515" y="1516756"/>
                </a:cubicBezTo>
                <a:cubicBezTo>
                  <a:pt x="1800456" y="1585951"/>
                  <a:pt x="1584567" y="1727109"/>
                  <a:pt x="1426802" y="1941614"/>
                </a:cubicBezTo>
                <a:cubicBezTo>
                  <a:pt x="1349304" y="2044022"/>
                  <a:pt x="1295332" y="2145047"/>
                  <a:pt x="1256583" y="2248840"/>
                </a:cubicBezTo>
                <a:cubicBezTo>
                  <a:pt x="1237208" y="2297276"/>
                  <a:pt x="1221985" y="2348481"/>
                  <a:pt x="1209530" y="2398301"/>
                </a:cubicBezTo>
                <a:cubicBezTo>
                  <a:pt x="1198459" y="2439818"/>
                  <a:pt x="1173548" y="2582360"/>
                  <a:pt x="1173548" y="2644636"/>
                </a:cubicBezTo>
                <a:lnTo>
                  <a:pt x="1173548" y="2765035"/>
                </a:lnTo>
                <a:cubicBezTo>
                  <a:pt x="1192923" y="3044583"/>
                  <a:pt x="1274573" y="3328283"/>
                  <a:pt x="1548586" y="3607831"/>
                </a:cubicBezTo>
                <a:cubicBezTo>
                  <a:pt x="1671753" y="3733766"/>
                  <a:pt x="1799072" y="3809880"/>
                  <a:pt x="1926391" y="3866620"/>
                </a:cubicBezTo>
                <a:cubicBezTo>
                  <a:pt x="1980363" y="3891531"/>
                  <a:pt x="2042639" y="3913673"/>
                  <a:pt x="2097995" y="3928896"/>
                </a:cubicBezTo>
                <a:cubicBezTo>
                  <a:pt x="2185180" y="3953806"/>
                  <a:pt x="2275134" y="3969029"/>
                  <a:pt x="2363704" y="3974565"/>
                </a:cubicBezTo>
                <a:cubicBezTo>
                  <a:pt x="2370623" y="3974565"/>
                  <a:pt x="2385846" y="3977333"/>
                  <a:pt x="2389998" y="3977333"/>
                </a:cubicBezTo>
                <a:lnTo>
                  <a:pt x="2499326" y="3977333"/>
                </a:lnTo>
                <a:cubicBezTo>
                  <a:pt x="2767803" y="3959342"/>
                  <a:pt x="3033512" y="3880460"/>
                  <a:pt x="3301989" y="3645196"/>
                </a:cubicBezTo>
                <a:cubicBezTo>
                  <a:pt x="3551091" y="3425156"/>
                  <a:pt x="3688097" y="3083332"/>
                  <a:pt x="3706088" y="2849453"/>
                </a:cubicBezTo>
                <a:lnTo>
                  <a:pt x="3791890" y="2849453"/>
                </a:lnTo>
                <a:lnTo>
                  <a:pt x="3791890" y="2859140"/>
                </a:lnTo>
                <a:cubicBezTo>
                  <a:pt x="3754525" y="3140072"/>
                  <a:pt x="3649348" y="3434843"/>
                  <a:pt x="3358729" y="3708856"/>
                </a:cubicBezTo>
                <a:cubicBezTo>
                  <a:pt x="3248017" y="3811265"/>
                  <a:pt x="3131769" y="3881843"/>
                  <a:pt x="3021057" y="3934432"/>
                </a:cubicBezTo>
                <a:cubicBezTo>
                  <a:pt x="2951862" y="3967645"/>
                  <a:pt x="2881283" y="3992556"/>
                  <a:pt x="2813472" y="4011930"/>
                </a:cubicBezTo>
                <a:cubicBezTo>
                  <a:pt x="2769187" y="4024385"/>
                  <a:pt x="2724902" y="4034072"/>
                  <a:pt x="2680617" y="4042376"/>
                </a:cubicBezTo>
                <a:cubicBezTo>
                  <a:pt x="2668162" y="4045144"/>
                  <a:pt x="2540843" y="4063135"/>
                  <a:pt x="2504862" y="4063135"/>
                </a:cubicBezTo>
                <a:lnTo>
                  <a:pt x="2383078" y="4063135"/>
                </a:lnTo>
                <a:cubicBezTo>
                  <a:pt x="2086923" y="4043760"/>
                  <a:pt x="1783849" y="3952422"/>
                  <a:pt x="1489078" y="3671490"/>
                </a:cubicBezTo>
                <a:cubicBezTo>
                  <a:pt x="1284261" y="3476360"/>
                  <a:pt x="1154174" y="3187125"/>
                  <a:pt x="1118192" y="3000298"/>
                </a:cubicBezTo>
                <a:cubicBezTo>
                  <a:pt x="1111273" y="2964317"/>
                  <a:pt x="1104353" y="2929719"/>
                  <a:pt x="1098818" y="2893738"/>
                </a:cubicBezTo>
                <a:cubicBezTo>
                  <a:pt x="1093282" y="2856372"/>
                  <a:pt x="1087747" y="2781642"/>
                  <a:pt x="1087747" y="2778874"/>
                </a:cubicBezTo>
                <a:lnTo>
                  <a:pt x="1087747" y="2630797"/>
                </a:lnTo>
                <a:cubicBezTo>
                  <a:pt x="1102969" y="2387230"/>
                  <a:pt x="1173548" y="2136744"/>
                  <a:pt x="1353456" y="1894561"/>
                </a:cubicBezTo>
                <a:cubicBezTo>
                  <a:pt x="1555505" y="1619165"/>
                  <a:pt x="1828134" y="1465552"/>
                  <a:pt x="2066165" y="1397740"/>
                </a:cubicBezTo>
                <a:cubicBezTo>
                  <a:pt x="2049558" y="1386669"/>
                  <a:pt x="2030183" y="1383901"/>
                  <a:pt x="2013577" y="1378366"/>
                </a:cubicBezTo>
                <a:cubicBezTo>
                  <a:pt x="2005273" y="1375598"/>
                  <a:pt x="1995586" y="1372830"/>
                  <a:pt x="1985899" y="1370062"/>
                </a:cubicBezTo>
                <a:cubicBezTo>
                  <a:pt x="1981747" y="1368678"/>
                  <a:pt x="1947149" y="1367295"/>
                  <a:pt x="1947149" y="1349304"/>
                </a:cubicBezTo>
                <a:cubicBezTo>
                  <a:pt x="1947149" y="1345152"/>
                  <a:pt x="1956837" y="1320242"/>
                  <a:pt x="1962372" y="1306403"/>
                </a:cubicBezTo>
                <a:cubicBezTo>
                  <a:pt x="1960988" y="1305019"/>
                  <a:pt x="1962372" y="1305019"/>
                  <a:pt x="1958221" y="1305019"/>
                </a:cubicBezTo>
                <a:cubicBezTo>
                  <a:pt x="1947149" y="1305019"/>
                  <a:pt x="1851660" y="1346536"/>
                  <a:pt x="1829518" y="1356223"/>
                </a:cubicBezTo>
                <a:cubicBezTo>
                  <a:pt x="1623316" y="1444793"/>
                  <a:pt x="1365911" y="1652378"/>
                  <a:pt x="1221985" y="1871035"/>
                </a:cubicBezTo>
                <a:cubicBezTo>
                  <a:pt x="1051765" y="2127057"/>
                  <a:pt x="977034" y="2388614"/>
                  <a:pt x="965963" y="2644636"/>
                </a:cubicBezTo>
                <a:lnTo>
                  <a:pt x="967347" y="2791329"/>
                </a:lnTo>
                <a:cubicBezTo>
                  <a:pt x="990873" y="3112394"/>
                  <a:pt x="1091898" y="3437611"/>
                  <a:pt x="1408812" y="3761444"/>
                </a:cubicBezTo>
                <a:cubicBezTo>
                  <a:pt x="1425419" y="3778051"/>
                  <a:pt x="1447561" y="3797425"/>
                  <a:pt x="1468319" y="3815416"/>
                </a:cubicBezTo>
                <a:cubicBezTo>
                  <a:pt x="1729877" y="4042376"/>
                  <a:pt x="1999738" y="4139249"/>
                  <a:pt x="2262679" y="4172463"/>
                </a:cubicBezTo>
                <a:cubicBezTo>
                  <a:pt x="2298660" y="4176614"/>
                  <a:pt x="2373391" y="4183534"/>
                  <a:pt x="2377543" y="4183534"/>
                </a:cubicBezTo>
                <a:lnTo>
                  <a:pt x="2510397" y="4183534"/>
                </a:lnTo>
                <a:cubicBezTo>
                  <a:pt x="2821775" y="4161391"/>
                  <a:pt x="3141456" y="4070054"/>
                  <a:pt x="3451450" y="3787738"/>
                </a:cubicBezTo>
                <a:cubicBezTo>
                  <a:pt x="3484664" y="3755908"/>
                  <a:pt x="3519261" y="3719927"/>
                  <a:pt x="3549707" y="3685329"/>
                </a:cubicBezTo>
                <a:cubicBezTo>
                  <a:pt x="3789122" y="3407165"/>
                  <a:pt x="3883228" y="3129001"/>
                  <a:pt x="3912289" y="2849453"/>
                </a:cubicBezTo>
                <a:lnTo>
                  <a:pt x="4027153" y="2849453"/>
                </a:lnTo>
                <a:cubicBezTo>
                  <a:pt x="4021618" y="2900657"/>
                  <a:pt x="4014698" y="2951862"/>
                  <a:pt x="4005011" y="3003066"/>
                </a:cubicBezTo>
                <a:cubicBezTo>
                  <a:pt x="3948271" y="3286766"/>
                  <a:pt x="3829255" y="3580153"/>
                  <a:pt x="3535868" y="3863853"/>
                </a:cubicBezTo>
                <a:cubicBezTo>
                  <a:pt x="3391942" y="4000859"/>
                  <a:pt x="3245249" y="4089429"/>
                  <a:pt x="3099939" y="4155856"/>
                </a:cubicBezTo>
                <a:cubicBezTo>
                  <a:pt x="3027976" y="4189069"/>
                  <a:pt x="2953246" y="4216748"/>
                  <a:pt x="2881283" y="4236122"/>
                </a:cubicBezTo>
                <a:cubicBezTo>
                  <a:pt x="2834230" y="4249961"/>
                  <a:pt x="2780258" y="4262416"/>
                  <a:pt x="2734589" y="4270720"/>
                </a:cubicBezTo>
                <a:cubicBezTo>
                  <a:pt x="2706911" y="4276255"/>
                  <a:pt x="2569905" y="4297014"/>
                  <a:pt x="2518701" y="4297014"/>
                </a:cubicBezTo>
                <a:lnTo>
                  <a:pt x="2365088" y="4297014"/>
                </a:lnTo>
                <a:cubicBezTo>
                  <a:pt x="2017728" y="4272104"/>
                  <a:pt x="1667601" y="4166927"/>
                  <a:pt x="1320242" y="3834791"/>
                </a:cubicBezTo>
                <a:cubicBezTo>
                  <a:pt x="1173548" y="3695017"/>
                  <a:pt x="1043462" y="3481896"/>
                  <a:pt x="993641" y="3365648"/>
                </a:cubicBezTo>
                <a:cubicBezTo>
                  <a:pt x="959044" y="3283998"/>
                  <a:pt x="927214" y="3205116"/>
                  <a:pt x="906455" y="3124849"/>
                </a:cubicBezTo>
                <a:cubicBezTo>
                  <a:pt x="896768" y="3090252"/>
                  <a:pt x="888465" y="3054270"/>
                  <a:pt x="881545" y="3019673"/>
                </a:cubicBezTo>
                <a:cubicBezTo>
                  <a:pt x="876010" y="2993379"/>
                  <a:pt x="870474" y="2965701"/>
                  <a:pt x="867706" y="2940790"/>
                </a:cubicBezTo>
                <a:cubicBezTo>
                  <a:pt x="860787" y="2890970"/>
                  <a:pt x="852483" y="2794097"/>
                  <a:pt x="852483" y="2791329"/>
                </a:cubicBezTo>
                <a:lnTo>
                  <a:pt x="852483" y="2615574"/>
                </a:lnTo>
                <a:cubicBezTo>
                  <a:pt x="877394" y="2266831"/>
                  <a:pt x="986722" y="1909784"/>
                  <a:pt x="1327162" y="1565192"/>
                </a:cubicBezTo>
                <a:cubicBezTo>
                  <a:pt x="1356223" y="1534747"/>
                  <a:pt x="1388053" y="1507069"/>
                  <a:pt x="1419883" y="1480774"/>
                </a:cubicBezTo>
                <a:cubicBezTo>
                  <a:pt x="1691128" y="1255199"/>
                  <a:pt x="1963756" y="1158326"/>
                  <a:pt x="2237769" y="1119576"/>
                </a:cubicBezTo>
                <a:cubicBezTo>
                  <a:pt x="2282054" y="1114041"/>
                  <a:pt x="2372007" y="1107121"/>
                  <a:pt x="2376159" y="1107121"/>
                </a:cubicBezTo>
                <a:lnTo>
                  <a:pt x="2522852" y="1107121"/>
                </a:lnTo>
                <a:cubicBezTo>
                  <a:pt x="2590664" y="1112657"/>
                  <a:pt x="2655707" y="1115425"/>
                  <a:pt x="2723518" y="1130647"/>
                </a:cubicBezTo>
                <a:lnTo>
                  <a:pt x="2726286" y="1127880"/>
                </a:lnTo>
                <a:cubicBezTo>
                  <a:pt x="2715215" y="1115425"/>
                  <a:pt x="2699992" y="1100202"/>
                  <a:pt x="2687537" y="1086363"/>
                </a:cubicBezTo>
                <a:cubicBezTo>
                  <a:pt x="2670930" y="1066988"/>
                  <a:pt x="2626645" y="1031007"/>
                  <a:pt x="2626645" y="1008864"/>
                </a:cubicBezTo>
                <a:cubicBezTo>
                  <a:pt x="2626645" y="995025"/>
                  <a:pt x="2647404" y="978418"/>
                  <a:pt x="2659859" y="965963"/>
                </a:cubicBezTo>
                <a:cubicBezTo>
                  <a:pt x="2666778" y="957660"/>
                  <a:pt x="2673698" y="946589"/>
                  <a:pt x="2684769" y="938285"/>
                </a:cubicBezTo>
                <a:cubicBezTo>
                  <a:pt x="2687537" y="934133"/>
                  <a:pt x="2694456" y="934133"/>
                  <a:pt x="2697224" y="934133"/>
                </a:cubicBezTo>
                <a:cubicBezTo>
                  <a:pt x="2701376" y="934133"/>
                  <a:pt x="2708295" y="934133"/>
                  <a:pt x="2713831" y="938285"/>
                </a:cubicBezTo>
                <a:close/>
                <a:moveTo>
                  <a:pt x="1440641" y="26294"/>
                </a:moveTo>
                <a:cubicBezTo>
                  <a:pt x="1453097" y="33214"/>
                  <a:pt x="1465552" y="42901"/>
                  <a:pt x="1478007" y="49820"/>
                </a:cubicBezTo>
                <a:cubicBezTo>
                  <a:pt x="1561041" y="102409"/>
                  <a:pt x="1648227" y="159149"/>
                  <a:pt x="1732645" y="217273"/>
                </a:cubicBezTo>
                <a:cubicBezTo>
                  <a:pt x="1818446" y="276780"/>
                  <a:pt x="1912552" y="337672"/>
                  <a:pt x="1999738" y="409635"/>
                </a:cubicBezTo>
                <a:cubicBezTo>
                  <a:pt x="2009425" y="416554"/>
                  <a:pt x="2012193" y="431777"/>
                  <a:pt x="2012193" y="440081"/>
                </a:cubicBezTo>
                <a:cubicBezTo>
                  <a:pt x="2012193" y="453920"/>
                  <a:pt x="1969292" y="577087"/>
                  <a:pt x="1962372" y="596462"/>
                </a:cubicBezTo>
                <a:cubicBezTo>
                  <a:pt x="1956837" y="614452"/>
                  <a:pt x="1949917" y="636595"/>
                  <a:pt x="1942998" y="657353"/>
                </a:cubicBezTo>
                <a:cubicBezTo>
                  <a:pt x="1922239" y="725164"/>
                  <a:pt x="1905632" y="795743"/>
                  <a:pt x="1879338" y="862171"/>
                </a:cubicBezTo>
                <a:cubicBezTo>
                  <a:pt x="1875187" y="873242"/>
                  <a:pt x="1871035" y="870474"/>
                  <a:pt x="1864115" y="870474"/>
                </a:cubicBezTo>
                <a:cubicBezTo>
                  <a:pt x="1850276" y="870474"/>
                  <a:pt x="1746484" y="820654"/>
                  <a:pt x="1729877" y="813734"/>
                </a:cubicBezTo>
                <a:cubicBezTo>
                  <a:pt x="1718806" y="809582"/>
                  <a:pt x="1710502" y="792976"/>
                  <a:pt x="1711886" y="786056"/>
                </a:cubicBezTo>
                <a:lnTo>
                  <a:pt x="1743716" y="619988"/>
                </a:lnTo>
                <a:cubicBezTo>
                  <a:pt x="1743716" y="619988"/>
                  <a:pt x="1743716" y="618604"/>
                  <a:pt x="1740948" y="618604"/>
                </a:cubicBezTo>
                <a:cubicBezTo>
                  <a:pt x="1736796" y="618604"/>
                  <a:pt x="1655146" y="649050"/>
                  <a:pt x="1615013" y="665657"/>
                </a:cubicBezTo>
                <a:cubicBezTo>
                  <a:pt x="1486310" y="718245"/>
                  <a:pt x="1350688" y="790208"/>
                  <a:pt x="1223369" y="874626"/>
                </a:cubicBezTo>
                <a:cubicBezTo>
                  <a:pt x="1161093" y="916143"/>
                  <a:pt x="1097434" y="965963"/>
                  <a:pt x="1037926" y="1014400"/>
                </a:cubicBezTo>
                <a:cubicBezTo>
                  <a:pt x="1042078" y="1022703"/>
                  <a:pt x="1054533" y="1019935"/>
                  <a:pt x="1064220" y="1021319"/>
                </a:cubicBezTo>
                <a:cubicBezTo>
                  <a:pt x="1094666" y="1025471"/>
                  <a:pt x="1126496" y="1029623"/>
                  <a:pt x="1156942" y="1032390"/>
                </a:cubicBezTo>
                <a:cubicBezTo>
                  <a:pt x="1176316" y="1033774"/>
                  <a:pt x="1199843" y="1037926"/>
                  <a:pt x="1221985" y="1040694"/>
                </a:cubicBezTo>
                <a:cubicBezTo>
                  <a:pt x="1305019" y="1053149"/>
                  <a:pt x="1392205" y="1064220"/>
                  <a:pt x="1478007" y="1084979"/>
                </a:cubicBezTo>
                <a:cubicBezTo>
                  <a:pt x="1482159" y="1086363"/>
                  <a:pt x="1486310" y="1090514"/>
                  <a:pt x="1489078" y="1096050"/>
                </a:cubicBezTo>
                <a:cubicBezTo>
                  <a:pt x="1491846" y="1100202"/>
                  <a:pt x="1493230" y="1109889"/>
                  <a:pt x="1493230" y="1114041"/>
                </a:cubicBezTo>
                <a:lnTo>
                  <a:pt x="1480775" y="1296716"/>
                </a:lnTo>
                <a:lnTo>
                  <a:pt x="1480775" y="1417115"/>
                </a:lnTo>
                <a:cubicBezTo>
                  <a:pt x="1476623" y="1426802"/>
                  <a:pt x="1465552" y="1433722"/>
                  <a:pt x="1458632" y="1435106"/>
                </a:cubicBezTo>
                <a:lnTo>
                  <a:pt x="1375598" y="1436490"/>
                </a:lnTo>
                <a:cubicBezTo>
                  <a:pt x="1364527" y="1436490"/>
                  <a:pt x="1349304" y="1437874"/>
                  <a:pt x="1339617" y="1424035"/>
                </a:cubicBezTo>
                <a:cubicBezTo>
                  <a:pt x="1335465" y="1417115"/>
                  <a:pt x="1335465" y="1408812"/>
                  <a:pt x="1335465" y="1401892"/>
                </a:cubicBezTo>
                <a:cubicBezTo>
                  <a:pt x="1332697" y="1370062"/>
                  <a:pt x="1331313" y="1336849"/>
                  <a:pt x="1329929" y="1303635"/>
                </a:cubicBezTo>
                <a:lnTo>
                  <a:pt x="1327162" y="1300867"/>
                </a:lnTo>
                <a:cubicBezTo>
                  <a:pt x="932750" y="1624700"/>
                  <a:pt x="758378" y="2002505"/>
                  <a:pt x="686415" y="2354016"/>
                </a:cubicBezTo>
                <a:cubicBezTo>
                  <a:pt x="679496" y="2391382"/>
                  <a:pt x="671192" y="2432899"/>
                  <a:pt x="667041" y="2471648"/>
                </a:cubicBezTo>
                <a:cubicBezTo>
                  <a:pt x="661505" y="2515933"/>
                  <a:pt x="654585" y="2604502"/>
                  <a:pt x="654585" y="2608654"/>
                </a:cubicBezTo>
                <a:lnTo>
                  <a:pt x="654585" y="2799632"/>
                </a:lnTo>
                <a:cubicBezTo>
                  <a:pt x="657353" y="2856372"/>
                  <a:pt x="662889" y="2915880"/>
                  <a:pt x="672576" y="2974004"/>
                </a:cubicBezTo>
                <a:cubicBezTo>
                  <a:pt x="726548" y="3304757"/>
                  <a:pt x="855251" y="3646580"/>
                  <a:pt x="1181852" y="3974565"/>
                </a:cubicBezTo>
                <a:cubicBezTo>
                  <a:pt x="1352072" y="4146168"/>
                  <a:pt x="1527827" y="4254113"/>
                  <a:pt x="1700815" y="4332995"/>
                </a:cubicBezTo>
                <a:cubicBezTo>
                  <a:pt x="1781081" y="4370361"/>
                  <a:pt x="1868267" y="4400807"/>
                  <a:pt x="1952685" y="4425717"/>
                </a:cubicBezTo>
                <a:cubicBezTo>
                  <a:pt x="2003889" y="4440940"/>
                  <a:pt x="2057862" y="4453395"/>
                  <a:pt x="2110450" y="4463082"/>
                </a:cubicBezTo>
                <a:cubicBezTo>
                  <a:pt x="2131208" y="4467234"/>
                  <a:pt x="2294509" y="4493528"/>
                  <a:pt x="2355400" y="4493528"/>
                </a:cubicBezTo>
                <a:lnTo>
                  <a:pt x="2529772" y="4493528"/>
                </a:lnTo>
                <a:cubicBezTo>
                  <a:pt x="2565753" y="4490760"/>
                  <a:pt x="2601735" y="4487992"/>
                  <a:pt x="2636332" y="4483840"/>
                </a:cubicBezTo>
                <a:cubicBezTo>
                  <a:pt x="2980924" y="4440940"/>
                  <a:pt x="3333818" y="4321924"/>
                  <a:pt x="3679794" y="3996707"/>
                </a:cubicBezTo>
                <a:cubicBezTo>
                  <a:pt x="3851398" y="3833407"/>
                  <a:pt x="3962110" y="3664571"/>
                  <a:pt x="4043760" y="3499887"/>
                </a:cubicBezTo>
                <a:cubicBezTo>
                  <a:pt x="4136481" y="3314444"/>
                  <a:pt x="4187686" y="3129001"/>
                  <a:pt x="4212596" y="2943558"/>
                </a:cubicBezTo>
                <a:cubicBezTo>
                  <a:pt x="4216748" y="2913113"/>
                  <a:pt x="4220900" y="2881283"/>
                  <a:pt x="4223667" y="2849453"/>
                </a:cubicBezTo>
                <a:lnTo>
                  <a:pt x="4388352" y="2849453"/>
                </a:lnTo>
                <a:lnTo>
                  <a:pt x="4388352" y="2853605"/>
                </a:lnTo>
                <a:cubicBezTo>
                  <a:pt x="4384200" y="2903425"/>
                  <a:pt x="4377280" y="2953245"/>
                  <a:pt x="4370361" y="3003066"/>
                </a:cubicBezTo>
                <a:cubicBezTo>
                  <a:pt x="4317773" y="3331051"/>
                  <a:pt x="4194605" y="3663187"/>
                  <a:pt x="3910905" y="3993939"/>
                </a:cubicBezTo>
                <a:cubicBezTo>
                  <a:pt x="3873540" y="4036840"/>
                  <a:pt x="3832023" y="4079741"/>
                  <a:pt x="3789122" y="4121258"/>
                </a:cubicBezTo>
                <a:cubicBezTo>
                  <a:pt x="3642429" y="4259648"/>
                  <a:pt x="3492967" y="4362057"/>
                  <a:pt x="3346274" y="4438172"/>
                </a:cubicBezTo>
                <a:cubicBezTo>
                  <a:pt x="3129001" y="4551652"/>
                  <a:pt x="2906193" y="4616695"/>
                  <a:pt x="2687537" y="4644373"/>
                </a:cubicBezTo>
                <a:cubicBezTo>
                  <a:pt x="2632181" y="4651293"/>
                  <a:pt x="2576825" y="4656828"/>
                  <a:pt x="2521469" y="4659596"/>
                </a:cubicBezTo>
                <a:lnTo>
                  <a:pt x="2336026" y="4658212"/>
                </a:lnTo>
                <a:cubicBezTo>
                  <a:pt x="2277902" y="4654060"/>
                  <a:pt x="2212859" y="4647141"/>
                  <a:pt x="2156119" y="4638837"/>
                </a:cubicBezTo>
                <a:cubicBezTo>
                  <a:pt x="1792152" y="4580714"/>
                  <a:pt x="1419883" y="4440940"/>
                  <a:pt x="1058685" y="4086661"/>
                </a:cubicBezTo>
                <a:cubicBezTo>
                  <a:pt x="894000" y="3926128"/>
                  <a:pt x="779137" y="3750373"/>
                  <a:pt x="693335" y="3581537"/>
                </a:cubicBezTo>
                <a:cubicBezTo>
                  <a:pt x="625523" y="3445914"/>
                  <a:pt x="574319" y="3304757"/>
                  <a:pt x="541105" y="3167750"/>
                </a:cubicBezTo>
                <a:cubicBezTo>
                  <a:pt x="531418" y="3129001"/>
                  <a:pt x="523115" y="3088868"/>
                  <a:pt x="516195" y="3048735"/>
                </a:cubicBezTo>
                <a:cubicBezTo>
                  <a:pt x="513427" y="3032128"/>
                  <a:pt x="488517" y="2857756"/>
                  <a:pt x="488517" y="2813472"/>
                </a:cubicBezTo>
                <a:lnTo>
                  <a:pt x="488517" y="2590663"/>
                </a:lnTo>
                <a:cubicBezTo>
                  <a:pt x="502356" y="2356784"/>
                  <a:pt x="557712" y="2120137"/>
                  <a:pt x="664273" y="1886258"/>
                </a:cubicBezTo>
                <a:cubicBezTo>
                  <a:pt x="768065" y="1655146"/>
                  <a:pt x="934133" y="1410196"/>
                  <a:pt x="1192923" y="1194307"/>
                </a:cubicBezTo>
                <a:cubicBezTo>
                  <a:pt x="1183236" y="1187387"/>
                  <a:pt x="1183236" y="1191539"/>
                  <a:pt x="1180468" y="1191539"/>
                </a:cubicBezTo>
                <a:lnTo>
                  <a:pt x="1007480" y="1184620"/>
                </a:lnTo>
                <a:cubicBezTo>
                  <a:pt x="954892" y="1179084"/>
                  <a:pt x="971499" y="1120960"/>
                  <a:pt x="954892" y="1089130"/>
                </a:cubicBezTo>
                <a:cubicBezTo>
                  <a:pt x="614452" y="1403276"/>
                  <a:pt x="429009" y="1764474"/>
                  <a:pt x="332136" y="2103530"/>
                </a:cubicBezTo>
                <a:cubicBezTo>
                  <a:pt x="329369" y="2111834"/>
                  <a:pt x="272629" y="2340177"/>
                  <a:pt x="272629" y="2394150"/>
                </a:cubicBezTo>
                <a:cubicBezTo>
                  <a:pt x="272629" y="2396917"/>
                  <a:pt x="269861" y="2406604"/>
                  <a:pt x="268477" y="2413524"/>
                </a:cubicBezTo>
                <a:cubicBezTo>
                  <a:pt x="265709" y="2446738"/>
                  <a:pt x="258790" y="2509013"/>
                  <a:pt x="258790" y="2513165"/>
                </a:cubicBezTo>
                <a:lnTo>
                  <a:pt x="250486" y="2626645"/>
                </a:lnTo>
                <a:lnTo>
                  <a:pt x="250486" y="2771955"/>
                </a:lnTo>
                <a:lnTo>
                  <a:pt x="256022" y="2872979"/>
                </a:lnTo>
                <a:cubicBezTo>
                  <a:pt x="260173" y="2918648"/>
                  <a:pt x="264325" y="2965701"/>
                  <a:pt x="271245" y="3011369"/>
                </a:cubicBezTo>
                <a:cubicBezTo>
                  <a:pt x="275396" y="3045967"/>
                  <a:pt x="289235" y="3113778"/>
                  <a:pt x="289235" y="3117930"/>
                </a:cubicBezTo>
                <a:cubicBezTo>
                  <a:pt x="289235" y="3120698"/>
                  <a:pt x="304458" y="3192660"/>
                  <a:pt x="314146" y="3230026"/>
                </a:cubicBezTo>
                <a:cubicBezTo>
                  <a:pt x="326601" y="3285382"/>
                  <a:pt x="344591" y="3344890"/>
                  <a:pt x="363966" y="3403013"/>
                </a:cubicBezTo>
                <a:cubicBezTo>
                  <a:pt x="370886" y="3422388"/>
                  <a:pt x="384725" y="3456986"/>
                  <a:pt x="384725" y="3461137"/>
                </a:cubicBezTo>
                <a:cubicBezTo>
                  <a:pt x="384725" y="3463905"/>
                  <a:pt x="399948" y="3499887"/>
                  <a:pt x="406867" y="3519261"/>
                </a:cubicBezTo>
                <a:cubicBezTo>
                  <a:pt x="429009" y="3573233"/>
                  <a:pt x="453920" y="3629973"/>
                  <a:pt x="481598" y="3685329"/>
                </a:cubicBezTo>
                <a:cubicBezTo>
                  <a:pt x="542489" y="3807113"/>
                  <a:pt x="619988" y="3928896"/>
                  <a:pt x="707174" y="4042376"/>
                </a:cubicBezTo>
                <a:cubicBezTo>
                  <a:pt x="828957" y="4201525"/>
                  <a:pt x="997793" y="4364825"/>
                  <a:pt x="1155558" y="4478305"/>
                </a:cubicBezTo>
                <a:cubicBezTo>
                  <a:pt x="1307787" y="4587633"/>
                  <a:pt x="1466936" y="4673435"/>
                  <a:pt x="1623316" y="4735711"/>
                </a:cubicBezTo>
                <a:cubicBezTo>
                  <a:pt x="1706351" y="4768924"/>
                  <a:pt x="1792152" y="4796602"/>
                  <a:pt x="1876570" y="4820129"/>
                </a:cubicBezTo>
                <a:cubicBezTo>
                  <a:pt x="1934694" y="4836735"/>
                  <a:pt x="2164422" y="4885172"/>
                  <a:pt x="2244688" y="4885172"/>
                </a:cubicBezTo>
                <a:lnTo>
                  <a:pt x="2387230" y="4894859"/>
                </a:lnTo>
                <a:lnTo>
                  <a:pt x="2535307" y="4893475"/>
                </a:lnTo>
                <a:cubicBezTo>
                  <a:pt x="2553298" y="4892092"/>
                  <a:pt x="2582360" y="4890707"/>
                  <a:pt x="2586512" y="4890707"/>
                </a:cubicBezTo>
                <a:lnTo>
                  <a:pt x="2766419" y="4871333"/>
                </a:lnTo>
                <a:cubicBezTo>
                  <a:pt x="2783026" y="4868565"/>
                  <a:pt x="2801017" y="4864413"/>
                  <a:pt x="2817624" y="4863029"/>
                </a:cubicBezTo>
                <a:lnTo>
                  <a:pt x="2962933" y="4832584"/>
                </a:lnTo>
                <a:lnTo>
                  <a:pt x="3131769" y="4784147"/>
                </a:lnTo>
                <a:cubicBezTo>
                  <a:pt x="3169134" y="4770308"/>
                  <a:pt x="3206500" y="4755085"/>
                  <a:pt x="3243865" y="4741246"/>
                </a:cubicBezTo>
                <a:cubicBezTo>
                  <a:pt x="3569082" y="4616695"/>
                  <a:pt x="3913673" y="4381432"/>
                  <a:pt x="4176615" y="4038224"/>
                </a:cubicBezTo>
                <a:cubicBezTo>
                  <a:pt x="4400807" y="3742069"/>
                  <a:pt x="4521206" y="3440379"/>
                  <a:pt x="4582098" y="3142840"/>
                </a:cubicBezTo>
                <a:cubicBezTo>
                  <a:pt x="4586249" y="3119314"/>
                  <a:pt x="4612544" y="2986459"/>
                  <a:pt x="4612544" y="2942174"/>
                </a:cubicBezTo>
                <a:lnTo>
                  <a:pt x="4620847" y="2849453"/>
                </a:lnTo>
                <a:lnTo>
                  <a:pt x="4868565" y="2849453"/>
                </a:lnTo>
                <a:lnTo>
                  <a:pt x="4868565" y="2867444"/>
                </a:lnTo>
                <a:lnTo>
                  <a:pt x="4847807" y="3066726"/>
                </a:lnTo>
                <a:cubicBezTo>
                  <a:pt x="4784147" y="3480512"/>
                  <a:pt x="4623615" y="3906754"/>
                  <a:pt x="4270720" y="4315005"/>
                </a:cubicBezTo>
                <a:cubicBezTo>
                  <a:pt x="4088045" y="4525358"/>
                  <a:pt x="3895682" y="4674819"/>
                  <a:pt x="3690865" y="4797986"/>
                </a:cubicBezTo>
                <a:cubicBezTo>
                  <a:pt x="3477744" y="4925305"/>
                  <a:pt x="3264623" y="5011107"/>
                  <a:pt x="3051503" y="5065079"/>
                </a:cubicBezTo>
                <a:lnTo>
                  <a:pt x="2913113" y="5096909"/>
                </a:lnTo>
                <a:cubicBezTo>
                  <a:pt x="2911729" y="5096909"/>
                  <a:pt x="2780258" y="5123203"/>
                  <a:pt x="2752580" y="5123203"/>
                </a:cubicBezTo>
                <a:lnTo>
                  <a:pt x="2633565" y="5135658"/>
                </a:lnTo>
                <a:lnTo>
                  <a:pt x="2513165" y="5143962"/>
                </a:lnTo>
                <a:lnTo>
                  <a:pt x="2338794" y="5142578"/>
                </a:lnTo>
                <a:lnTo>
                  <a:pt x="2158886" y="5128739"/>
                </a:lnTo>
                <a:lnTo>
                  <a:pt x="2031567" y="5110748"/>
                </a:lnTo>
                <a:cubicBezTo>
                  <a:pt x="1617781" y="5034633"/>
                  <a:pt x="1195691" y="4869949"/>
                  <a:pt x="786056" y="4497680"/>
                </a:cubicBezTo>
                <a:cubicBezTo>
                  <a:pt x="570167" y="4301166"/>
                  <a:pt x="388876" y="4053447"/>
                  <a:pt x="276780" y="3833407"/>
                </a:cubicBezTo>
                <a:cubicBezTo>
                  <a:pt x="239415" y="3760060"/>
                  <a:pt x="202050" y="3682562"/>
                  <a:pt x="172988" y="3607831"/>
                </a:cubicBezTo>
                <a:cubicBezTo>
                  <a:pt x="157765" y="3570466"/>
                  <a:pt x="143926" y="3531716"/>
                  <a:pt x="130087" y="3492967"/>
                </a:cubicBezTo>
                <a:cubicBezTo>
                  <a:pt x="121783" y="3470825"/>
                  <a:pt x="67811" y="3297837"/>
                  <a:pt x="67811" y="3272927"/>
                </a:cubicBezTo>
                <a:cubicBezTo>
                  <a:pt x="67811" y="3268775"/>
                  <a:pt x="55356" y="3221722"/>
                  <a:pt x="55356" y="3218955"/>
                </a:cubicBezTo>
                <a:cubicBezTo>
                  <a:pt x="55356" y="3217571"/>
                  <a:pt x="23526" y="3066726"/>
                  <a:pt x="23526" y="3040432"/>
                </a:cubicBezTo>
                <a:cubicBezTo>
                  <a:pt x="23526" y="3039047"/>
                  <a:pt x="12455" y="2964317"/>
                  <a:pt x="12455" y="2950478"/>
                </a:cubicBezTo>
                <a:lnTo>
                  <a:pt x="0" y="2795481"/>
                </a:lnTo>
                <a:lnTo>
                  <a:pt x="0" y="2601735"/>
                </a:lnTo>
                <a:lnTo>
                  <a:pt x="8303" y="2474416"/>
                </a:lnTo>
                <a:lnTo>
                  <a:pt x="23526" y="2345713"/>
                </a:lnTo>
                <a:lnTo>
                  <a:pt x="47053" y="2211474"/>
                </a:lnTo>
                <a:cubicBezTo>
                  <a:pt x="123167" y="1853044"/>
                  <a:pt x="271245" y="1487694"/>
                  <a:pt x="567400" y="1130647"/>
                </a:cubicBezTo>
                <a:cubicBezTo>
                  <a:pt x="877394" y="755610"/>
                  <a:pt x="1257966" y="524499"/>
                  <a:pt x="1613629" y="395796"/>
                </a:cubicBezTo>
                <a:lnTo>
                  <a:pt x="1613629" y="391644"/>
                </a:lnTo>
                <a:cubicBezTo>
                  <a:pt x="1580415" y="373653"/>
                  <a:pt x="1545818" y="355663"/>
                  <a:pt x="1513988" y="336288"/>
                </a:cubicBezTo>
                <a:cubicBezTo>
                  <a:pt x="1462784" y="305842"/>
                  <a:pt x="1389437" y="282316"/>
                  <a:pt x="1363143" y="243567"/>
                </a:cubicBezTo>
                <a:cubicBezTo>
                  <a:pt x="1357607" y="235263"/>
                  <a:pt x="1352072" y="218656"/>
                  <a:pt x="1350688" y="210353"/>
                </a:cubicBezTo>
                <a:lnTo>
                  <a:pt x="1354840" y="52588"/>
                </a:lnTo>
                <a:cubicBezTo>
                  <a:pt x="1353456" y="34598"/>
                  <a:pt x="1356223" y="0"/>
                  <a:pt x="1385285" y="0"/>
                </a:cubicBezTo>
                <a:cubicBezTo>
                  <a:pt x="1403276" y="0"/>
                  <a:pt x="1419883" y="15223"/>
                  <a:pt x="1440641" y="26294"/>
                </a:cubicBezTo>
                <a:close/>
              </a:path>
            </a:pathLst>
          </a:custGeom>
          <a:noFill/>
          <a:ln w="5756" cap="flat">
            <a:gradFill>
              <a:gsLst>
                <a:gs pos="0">
                  <a:schemeClr val="bg1"/>
                </a:gs>
                <a:gs pos="57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38226" y="2263796"/>
            <a:ext cx="2107808" cy="471169"/>
            <a:chOff x="3884271" y="2147253"/>
            <a:chExt cx="4071493" cy="339209"/>
          </a:xfrm>
        </p:grpSpPr>
        <p:sp>
          <p:nvSpPr>
            <p:cNvPr id="10" name="平行四边形 9"/>
            <p:cNvSpPr/>
            <p:nvPr/>
          </p:nvSpPr>
          <p:spPr>
            <a:xfrm>
              <a:off x="3884271" y="2147253"/>
              <a:ext cx="4032448" cy="288032"/>
            </a:xfrm>
            <a:prstGeom prst="parallelogram">
              <a:avLst>
                <a:gd name="adj" fmla="val 38228"/>
              </a:avLst>
            </a:prstGeom>
            <a:gradFill flip="none" rotWithShape="1">
              <a:gsLst>
                <a:gs pos="100000">
                  <a:srgbClr val="0070C0">
                    <a:alpha val="0"/>
                  </a:srgbClr>
                </a:gs>
                <a:gs pos="24000">
                  <a:srgbClr val="03ADEB">
                    <a:alpha val="55000"/>
                  </a:srgbClr>
                </a:gs>
              </a:gsLst>
              <a:lin ang="10800000" scaled="1"/>
              <a:tileRect/>
            </a:gradFill>
            <a:ln w="575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3923316" y="2198430"/>
              <a:ext cx="4032448" cy="288032"/>
            </a:xfrm>
            <a:prstGeom prst="parallelogram">
              <a:avLst>
                <a:gd name="adj" fmla="val 38228"/>
              </a:avLst>
            </a:prstGeom>
            <a:noFill/>
            <a:ln w="12700" cap="flat">
              <a:gradFill flip="none" rotWithShape="1">
                <a:gsLst>
                  <a:gs pos="0">
                    <a:srgbClr val="03ADEB"/>
                  </a:gs>
                  <a:gs pos="59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7200000" scaled="0"/>
                <a:tileRect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226682" y="1571328"/>
            <a:ext cx="1681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8800" dirty="0">
                <a:gradFill flip="none" rotWithShape="1">
                  <a:gsLst>
                    <a:gs pos="100000">
                      <a:schemeClr val="bg1"/>
                    </a:gs>
                    <a:gs pos="7000">
                      <a:srgbClr val="03ADEB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8800" dirty="0">
              <a:gradFill flip="none" rotWithShape="1">
                <a:gsLst>
                  <a:gs pos="100000">
                    <a:schemeClr val="bg1"/>
                  </a:gs>
                  <a:gs pos="7000">
                    <a:srgbClr val="03ADEB">
                      <a:alpha val="0"/>
                    </a:srgbClr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7933" y="23348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rPr>
              <a:t>生成图表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26682" y="2806051"/>
            <a:ext cx="3374720" cy="691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900" b="0" dirty="0"/>
              <a:t>数据可视化的主要优点在于可以从视觉上更好地理解数据</a:t>
            </a:r>
            <a:r>
              <a:rPr lang="en-US" altLang="zh-CN" sz="900" b="0" dirty="0"/>
              <a:t>,</a:t>
            </a:r>
            <a:r>
              <a:rPr lang="zh-CN" altLang="en-US" sz="900" b="0" dirty="0"/>
              <a:t>发现数据中的模式和趋势</a:t>
            </a:r>
            <a:r>
              <a:rPr lang="en-US" altLang="zh-CN" sz="900" b="0" dirty="0"/>
              <a:t>,</a:t>
            </a:r>
            <a:r>
              <a:rPr lang="zh-CN" altLang="en-US" sz="900" b="0" dirty="0"/>
              <a:t>验证理论</a:t>
            </a:r>
            <a:r>
              <a:rPr lang="en-US" altLang="zh-CN" sz="900" b="0" dirty="0"/>
              <a:t>,</a:t>
            </a:r>
            <a:r>
              <a:rPr lang="zh-CN" altLang="en-US" sz="900" b="0" dirty="0"/>
              <a:t>传达信息</a:t>
            </a:r>
            <a:r>
              <a:rPr lang="en-US" altLang="zh-CN" sz="900" b="0" dirty="0"/>
              <a:t>,</a:t>
            </a:r>
            <a:r>
              <a:rPr lang="zh-CN" altLang="en-US" sz="900" b="0" dirty="0"/>
              <a:t>并激发新的想法。通过数据的新展现形式</a:t>
            </a:r>
            <a:r>
              <a:rPr lang="en-US" altLang="zh-CN" sz="900" b="0" dirty="0"/>
              <a:t>,</a:t>
            </a:r>
            <a:r>
              <a:rPr lang="zh-CN" altLang="en-US" sz="900" b="0" dirty="0"/>
              <a:t>我们可以有更深的理解和认知。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777" y="83989"/>
            <a:ext cx="865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gradFill flip="none" rotWithShape="1">
                  <a:gsLst>
                    <a:gs pos="100000">
                      <a:schemeClr val="bg1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z="4000" dirty="0">
                <a:gradFill flip="none" rotWithShape="1">
                  <a:gsLst>
                    <a:gs pos="100000">
                      <a:srgbClr val="0070C0"/>
                    </a:gs>
                    <a:gs pos="0">
                      <a:srgbClr val="03ADEB"/>
                    </a:gs>
                  </a:gsLst>
                  <a:lin ang="16200000" scaled="1"/>
                  <a:tileRect/>
                </a:gradFill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4000" dirty="0">
              <a:gradFill flip="none" rotWithShape="1">
                <a:gsLst>
                  <a:gs pos="100000">
                    <a:srgbClr val="0070C0"/>
                  </a:gs>
                  <a:gs pos="0">
                    <a:srgbClr val="03ADEB"/>
                  </a:gs>
                </a:gsLst>
                <a:lin ang="16200000" scaled="1"/>
                <a:tileRect/>
              </a:gra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9231" y="144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gradFill>
                  <a:gsLst>
                    <a:gs pos="0">
                      <a:srgbClr val="0070C0"/>
                    </a:gs>
                    <a:gs pos="100000">
                      <a:srgbClr val="03ADEB"/>
                    </a:gs>
                  </a:gsLst>
                  <a:lin ang="5400000" scaled="1"/>
                </a:gradFill>
              </a:rPr>
              <a:t>生成图表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99231" y="411510"/>
            <a:ext cx="9725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Main.py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圆角矩形 4"/>
          <p:cNvSpPr/>
          <p:nvPr/>
        </p:nvSpPr>
        <p:spPr bwMode="auto">
          <a:xfrm>
            <a:off x="2627784" y="1203598"/>
            <a:ext cx="2065737" cy="48523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5400">
            <a:noFill/>
            <a:rou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300">
              <a:cs typeface="+mn-ea"/>
              <a:sym typeface="+mn-lt"/>
            </a:endParaRPr>
          </a:p>
        </p:txBody>
      </p:sp>
      <p:sp>
        <p:nvSpPr>
          <p:cNvPr id="3" name="文本框 12"/>
          <p:cNvSpPr txBox="1"/>
          <p:nvPr/>
        </p:nvSpPr>
        <p:spPr bwMode="auto">
          <a:xfrm>
            <a:off x="3122500" y="1301734"/>
            <a:ext cx="1015268" cy="284657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/>
          <a:p>
            <a:pPr>
              <a:defRPr/>
            </a:pPr>
            <a:r>
              <a:rPr lang="en-US" altLang="zh-CN" sz="1400" b="1" kern="0" dirty="0" err="1">
                <a:solidFill>
                  <a:schemeClr val="bg1"/>
                </a:solidFill>
                <a:cs typeface="+mn-ea"/>
                <a:sym typeface="+mn-lt"/>
              </a:rPr>
              <a:t>pyecharts</a:t>
            </a:r>
            <a:endParaRPr lang="en-US" altLang="zh-CN" sz="1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圆角矩形 7"/>
          <p:cNvSpPr/>
          <p:nvPr/>
        </p:nvSpPr>
        <p:spPr bwMode="auto">
          <a:xfrm>
            <a:off x="2662351" y="2053712"/>
            <a:ext cx="2065452" cy="483861"/>
          </a:xfrm>
          <a:prstGeom prst="roundRect">
            <a:avLst>
              <a:gd name="adj" fmla="val 50000"/>
            </a:avLst>
          </a:prstGeom>
          <a:solidFill>
            <a:srgbClr val="03ADEB"/>
          </a:solidFill>
          <a:ln w="25400">
            <a:noFill/>
            <a:rou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300">
              <a:cs typeface="+mn-ea"/>
              <a:sym typeface="+mn-lt"/>
            </a:endParaRPr>
          </a:p>
        </p:txBody>
      </p:sp>
      <p:sp>
        <p:nvSpPr>
          <p:cNvPr id="7" name="圆角矩形 9"/>
          <p:cNvSpPr/>
          <p:nvPr/>
        </p:nvSpPr>
        <p:spPr bwMode="auto">
          <a:xfrm>
            <a:off x="2671044" y="2895928"/>
            <a:ext cx="2064594" cy="4835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5400">
            <a:noFill/>
            <a:rou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300">
              <a:cs typeface="+mn-ea"/>
              <a:sym typeface="+mn-lt"/>
            </a:endParaRPr>
          </a:p>
        </p:txBody>
      </p:sp>
      <p:sp>
        <p:nvSpPr>
          <p:cNvPr id="9" name="圆角矩形 11"/>
          <p:cNvSpPr/>
          <p:nvPr/>
        </p:nvSpPr>
        <p:spPr bwMode="auto">
          <a:xfrm>
            <a:off x="2645074" y="3737806"/>
            <a:ext cx="2065591" cy="485324"/>
          </a:xfrm>
          <a:prstGeom prst="roundRect">
            <a:avLst>
              <a:gd name="adj" fmla="val 50000"/>
            </a:avLst>
          </a:prstGeom>
          <a:solidFill>
            <a:srgbClr val="03ADEB"/>
          </a:solidFill>
          <a:ln w="25400">
            <a:noFill/>
            <a:rou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300">
              <a:cs typeface="+mn-ea"/>
              <a:sym typeface="+mn-lt"/>
            </a:endParaRPr>
          </a:p>
        </p:txBody>
      </p:sp>
      <p:sp>
        <p:nvSpPr>
          <p:cNvPr id="17" name="文本框 12"/>
          <p:cNvSpPr txBox="1"/>
          <p:nvPr/>
        </p:nvSpPr>
        <p:spPr bwMode="auto">
          <a:xfrm>
            <a:off x="3373431" y="2160304"/>
            <a:ext cx="574442" cy="284657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/>
          <a:p>
            <a:pPr>
              <a:defRPr/>
            </a:pPr>
            <a:r>
              <a:rPr lang="en-US" altLang="zh-CN" sz="1400" b="1" kern="0" dirty="0" err="1">
                <a:solidFill>
                  <a:schemeClr val="bg1"/>
                </a:solidFill>
                <a:cs typeface="+mn-ea"/>
                <a:sym typeface="+mn-lt"/>
              </a:rPr>
              <a:t>jieba</a:t>
            </a:r>
            <a:endParaRPr lang="en-US" altLang="zh-CN" sz="1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2"/>
          <p:cNvSpPr txBox="1"/>
          <p:nvPr/>
        </p:nvSpPr>
        <p:spPr bwMode="auto">
          <a:xfrm>
            <a:off x="3087255" y="2995361"/>
            <a:ext cx="1225261" cy="284657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/>
          <a:p>
            <a:pPr>
              <a:defRPr/>
            </a:pPr>
            <a:r>
              <a:rPr lang="en-US" altLang="zh-CN" sz="1400" b="1" kern="0" dirty="0" err="1">
                <a:solidFill>
                  <a:schemeClr val="bg1"/>
                </a:solidFill>
                <a:cs typeface="+mn-ea"/>
                <a:sym typeface="+mn-lt"/>
              </a:rPr>
              <a:t>WorldCloud</a:t>
            </a:r>
            <a:endParaRPr lang="en-US" altLang="zh-CN" sz="1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2"/>
          <p:cNvSpPr txBox="1"/>
          <p:nvPr/>
        </p:nvSpPr>
        <p:spPr bwMode="auto">
          <a:xfrm>
            <a:off x="3182613" y="3838140"/>
            <a:ext cx="895042" cy="284657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/>
          <a:p>
            <a:pPr>
              <a:defRPr/>
            </a:pPr>
            <a:r>
              <a:rPr lang="en-US" altLang="zh-CN" sz="1400" b="1" kern="0" dirty="0" err="1">
                <a:solidFill>
                  <a:schemeClr val="bg1"/>
                </a:solidFill>
                <a:cs typeface="+mn-ea"/>
                <a:sym typeface="+mn-lt"/>
              </a:rPr>
              <a:t>FreqDist</a:t>
            </a:r>
            <a:endParaRPr lang="en-US" altLang="zh-CN" sz="1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33905" y="1116283"/>
            <a:ext cx="2960535" cy="7196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 b="0" i="0">
                <a:solidFill>
                  <a:schemeClr val="bg2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pyecharts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 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是一个用于生成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Echarts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 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图表的类库。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Echarts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 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是百度开源的一个数据可视化 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JS 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库。用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Echarts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 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生成的图可视化效果非常棒，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pyecharts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 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是为了与 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Python 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进行对接，方便在 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Python 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中直接使用数据生成图。</a:t>
            </a:r>
            <a:endParaRPr lang="en-US" altLang="zh-CN" sz="700" dirty="0">
              <a:solidFill>
                <a:schemeClr val="bg1">
                  <a:lumMod val="65000"/>
                </a:schemeClr>
              </a:solidFill>
              <a:sym typeface="HarmonyOS Sans SC Light" panose="000004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63001" y="2076210"/>
            <a:ext cx="2960535" cy="2348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 b="0" i="0">
                <a:solidFill>
                  <a:schemeClr val="bg2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“结巴”中文分词：做最好的 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Python 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中文分词组件</a:t>
            </a:r>
            <a:endParaRPr lang="en-US" altLang="zh-CN" sz="700" dirty="0">
              <a:solidFill>
                <a:schemeClr val="bg1">
                  <a:lumMod val="65000"/>
                </a:schemeClr>
              </a:solidFill>
              <a:sym typeface="HarmonyOS Sans SC Light" panose="000004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63001" y="2899307"/>
            <a:ext cx="2960535" cy="400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 b="0" i="0">
                <a:solidFill>
                  <a:schemeClr val="bg2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wordcloud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可以用于生成词云图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,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用于在视觉上呈现文本中的词频统计信息。</a:t>
            </a:r>
            <a:endParaRPr lang="en-US" altLang="zh-CN" sz="700" dirty="0">
              <a:solidFill>
                <a:schemeClr val="bg1">
                  <a:lumMod val="65000"/>
                </a:schemeClr>
              </a:solidFill>
              <a:sym typeface="HarmonyOS Sans SC Light" panose="000004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63001" y="3780284"/>
            <a:ext cx="2960535" cy="400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 b="0" i="0">
                <a:solidFill>
                  <a:schemeClr val="bg2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FreqDist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库是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NLTK(Natural Language Toolkit)</a:t>
            </a:r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sym typeface="HarmonyOS Sans SC Light" panose="00000400000000000000" pitchFamily="2" charset="-122"/>
              </a:rPr>
              <a:t>中的一个频率统计工具。它可以用于统计字符串或其他类型对象在文本中出现的频率</a:t>
            </a:r>
            <a:endParaRPr lang="en-US" altLang="zh-CN" sz="700" dirty="0">
              <a:solidFill>
                <a:schemeClr val="bg1">
                  <a:lumMod val="65000"/>
                </a:schemeClr>
              </a:solidFill>
              <a:sym typeface="HarmonyOS Sans SC Light" panose="00000400000000000000" pitchFamily="2" charset="-122"/>
            </a:endParaRPr>
          </a:p>
        </p:txBody>
      </p:sp>
      <p:sp>
        <p:nvSpPr>
          <p:cNvPr id="12" name="圆角矩形 4"/>
          <p:cNvSpPr/>
          <p:nvPr/>
        </p:nvSpPr>
        <p:spPr bwMode="auto">
          <a:xfrm rot="5400000">
            <a:off x="149965" y="2402771"/>
            <a:ext cx="2184995" cy="68574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5400">
            <a:noFill/>
            <a:rou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300" dirty="0"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5464" y="2082731"/>
            <a:ext cx="553998" cy="1458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程序依赖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7CC3A4-B062-47EE-4031-165A9417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0" y="678104"/>
            <a:ext cx="2453667" cy="107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416ab3169b4d2b6e219e80d68016f511bed39f"/>
  <p:tag name="ISPRING_PRESENTATION_TITLE" val="PowerPoint 演示文稿"/>
  <p:tag name="COMMONDATA" val="eyJoZGlkIjoiZWY0MmFiYTMwOWQyNmFlNzRhZmU5ZDhmZjk0YTk3ZD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30939_2*m_h_f*1_2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VALUE" val="65"/>
  <p:tag name="KSO_WM_UNIT_PRESET_TEXT" val="输入你的智能图形项正文&#10;请尽量言简意赅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3_2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3_2"/>
  <p:tag name="KSO_WM_UNIT_FILL_TYPE" val="1"/>
  <p:tag name="KSO_WM_UNIT_FILL_FORE_SCHEMECOLOR_INDEX" val="7"/>
  <p:tag name="KSO_WM_UNIT_FILL_FORE_SCHEMECOLOR_INDEX_BRIGHTNESS" val="0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solid&quot;:{&quot;brightness&quot;:0,&quot;colorType&quot;:1,&quot;foreColorIndex&quot;:7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3_4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TYPE" val="m_h_i"/>
  <p:tag name="KSO_WM_UNIT_INDEX" val="1_3_4"/>
  <p:tag name="KSO_WM_UNIT_PRESET_TEXT" val=""/>
  <p:tag name="KSO_WM_UNIT_FILL_TYPE" val="1"/>
  <p:tag name="KSO_WM_UNIT_FILL_FORE_SCHEMECOLOR_INDEX" val="7"/>
  <p:tag name="KSO_WM_UNIT_FILL_FORE_SCHEMECOLOR_INDEX_BRIGHTNESS" val="0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.800000011920929,&quot;colorType&quot;:1,&quot;foreColorIndex&quot;:7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3_3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3_3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7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3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3_1"/>
  <p:tag name="KSO_WM_UNIT_LINE_FORE_SCHEMECOLOR_INDEX" val="7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solidLine&quot;:{&quot;brightness&quot;:0,&quot;colorType&quot;:1,&quot;foreColorIndex&quot;:7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x*1_3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x"/>
  <p:tag name="KSO_WM_UNIT_INDEX" val="1_3_1"/>
  <p:tag name="KSO_WM_UNIT_VALUE" val="86*86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10196078568696976}],&quot;type&quot;:3},&quot;glow&quot;:{&quot;colorType&quot;:0},&quot;line&quot;:{&quot;type&quot;:0},&quot;shadow&quot;:{&quot;brightness&quot;:-0.25,&quot;colorType&quot;:1,&quot;foreColorIndex&quot;:7,&quot;transparency&quot;:0.800000011920929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1_2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1_2"/>
  <p:tag name="KSO_WM_UNIT_FILL_TYPE" val="1"/>
  <p:tag name="KSO_WM_UNIT_FILL_FORE_SCHEMECOLOR_INDEX" val="5"/>
  <p:tag name="KSO_WM_UNIT_FILL_FORE_SCHEMECOLOR_INDEX_BRIGHTNESS" val="0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1_4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TYPE" val="m_h_i"/>
  <p:tag name="KSO_WM_UNIT_INDEX" val="1_1_4"/>
  <p:tag name="KSO_WM_UNIT_PRESET_TEXT" val=""/>
  <p:tag name="KSO_WM_UNIT_FILL_TYPE" val="1"/>
  <p:tag name="KSO_WM_UNIT_FILL_FORE_SCHEMECOLOR_INDEX" val="5"/>
  <p:tag name="KSO_WM_UNIT_FILL_FORE_SCHEMECOLOR_INDEX_BRIGHTNESS" val="0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.800000011920929,&quot;colorType&quot;:1,&quot;foreColorIndex&quot;:5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1_3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1_3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1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1_1"/>
  <p:tag name="KSO_WM_UNIT_LINE_FORE_SCHEMECOLOR_INDEX" val="5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x*1_1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x"/>
  <p:tag name="KSO_WM_UNIT_INDEX" val="1_1_1"/>
  <p:tag name="KSO_WM_UNIT_VALUE" val="82*82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10196078568696976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2_2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2_2"/>
  <p:tag name="KSO_WM_UNIT_FILL_TYPE" val="1"/>
  <p:tag name="KSO_WM_UNIT_FILL_FORE_SCHEMECOLOR_INDEX" val="6"/>
  <p:tag name="KSO_WM_UNIT_FILL_FORE_SCHEMECOLOR_INDEX_BRIGHTNESS" val="0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solid&quot;:{&quot;brightness&quot;:0,&quot;colorType&quot;:1,&quot;foreColorIndex&quot;:6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2_4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TYPE" val="m_h_i"/>
  <p:tag name="KSO_WM_UNIT_INDEX" val="1_2_4"/>
  <p:tag name="KSO_WM_UNIT_PRESET_TEXT" val=""/>
  <p:tag name="KSO_WM_UNIT_FILL_TYPE" val="1"/>
  <p:tag name="KSO_WM_UNIT_FILL_FORE_SCHEMECOLOR_INDEX" val="6"/>
  <p:tag name="KSO_WM_UNIT_FILL_FORE_SCHEMECOLOR_INDEX_BRIGHTNESS" val="0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.800000011920929,&quot;colorType&quot;:1,&quot;foreColorIndex&quot;:6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2_3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2_3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6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2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2_1"/>
  <p:tag name="KSO_WM_UNIT_LINE_FORE_SCHEMECOLOR_INDEX" val="6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solidLine&quot;:{&quot;brightness&quot;:0,&quot;colorType&quot;:1,&quot;foreColorIndex&quot;:6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x*1_2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x"/>
  <p:tag name="KSO_WM_UNIT_INDEX" val="1_2_1"/>
  <p:tag name="KSO_WM_UNIT_VALUE" val="86*86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10196078568696976}],&quot;type&quot;:3},&quot;glow&quot;:{&quot;colorType&quot;:0},&quot;line&quot;:{&quot;type&quot;:0},&quot;shadow&quot;:{&quot;brightness&quot;:-0.25,&quot;colorType&quot;:1,&quot;foreColorIndex&quot;:6,&quot;transparency&quot;:0.800000011920929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0939_2*m_h_a*1_1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4"/>
  <p:tag name="KSO_WM_DIAGRAM_COLOR_TEXT_CAN_REMOVE" val="n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0939_2*m_h_a*1_2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4"/>
  <p:tag name="KSO_WM_DIAGRAM_COLOR_TEXT_CAN_REMOVE" val="n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0939_2*m_h_a*1_3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4"/>
  <p:tag name="KSO_WM_DIAGRAM_COLOR_TEXT_CAN_REMOVE" val="n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39"/>
  <p:tag name="KSO_WM_SPECIAL_SOURCE" val="bdnull"/>
  <p:tag name="KSO_WM_SLIDE_ID" val="diagram20230939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DIAGRAM_GROUP_CODE" val="m1-1"/>
  <p:tag name="KSO_WM_SLIDE_DIAGTYPE" val="m"/>
  <p:tag name="KSO_WM_TAG_VERSION" val="3.0"/>
  <p:tag name="KSO_WM_SLIDE_LAYOUT" val="a_m"/>
  <p:tag name="KSO_WM_SLIDE_LAYOUT_CNT" val="1_1"/>
  <p:tag name="KSO_WM_SLIDE_TYPE" val="text"/>
  <p:tag name="KSO_WM_SLIDE_SUBTYPE" val="diag"/>
  <p:tag name="KSO_WM_SLIDE_SIZE" val="545.8*309.55"/>
  <p:tag name="KSO_WM_SLIDE_POSITION" val="206.85*178.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a*1"/>
  <p:tag name="KSO_WM_TEMPLATE_CATEGORY" val="diagram"/>
  <p:tag name="KSO_WM_TEMPLATE_INDEX" val="202309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PRESET_TEXT" val="单击此处添加标题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30939_2*m_h_f*1_3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VALUE" val="65"/>
  <p:tag name="KSO_WM_UNIT_PRESET_TEXT" val="输入你的智能图形项正文&#10;请尽量言简意赅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30939_2*m_h_f*1_1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VALUE" val="65"/>
  <p:tag name="KSO_WM_UNIT_PRESET_TEXT" val="输入你的智能图形项正文&#10;请尽量言简意赅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318.75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p2rcbnm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644</Words>
  <Application>Microsoft Office PowerPoint</Application>
  <PresentationFormat>全屏显示(16:9)</PresentationFormat>
  <Paragraphs>138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HarmonyOS Sans SC Light</vt:lpstr>
      <vt:lpstr>MiSans Heavy</vt:lpstr>
      <vt:lpstr>阿里巴巴普惠体 2.0 55 Regular</vt:lpstr>
      <vt:lpstr>宋体</vt:lpstr>
      <vt:lpstr>微软雅黑</vt:lpstr>
      <vt:lpstr>优设标题黑</vt:lpstr>
      <vt:lpstr>Arial</vt:lpstr>
      <vt:lpstr>Calibri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小组分工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蓝色科技风数据统计分析ppt模板</dc:title>
  <dc:creator>51PPT模板网</dc:creator>
  <cp:keywords>www.51pptmoban.com（原创作品）</cp:keywords>
  <dc:description>51PPT模板网，幻灯片演示模板及素材免费下载！_x000d_
51PPT模板网 唯一访问网址：www.51pptmoban.com</dc:description>
  <cp:lastModifiedBy>HP</cp:lastModifiedBy>
  <cp:revision>131</cp:revision>
  <dcterms:created xsi:type="dcterms:W3CDTF">2015-11-19T08:09:00Z</dcterms:created>
  <dcterms:modified xsi:type="dcterms:W3CDTF">2024-01-12T02:02:13Z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9FB6997E616745A7916937790D2E9064_12</vt:lpwstr>
  </property>
  <property fmtid="{D5CDD505-2E9C-101B-9397-08002B2CF9AE}" pid="3" name="KSOProductBuildVer">
    <vt:lpwstr>2052-12.1.0.16120</vt:lpwstr>
  </property>
</Properties>
</file>