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62" r:id="rId3"/>
    <p:sldId id="257" r:id="rId4"/>
    <p:sldId id="258" r:id="rId5"/>
    <p:sldId id="264" r:id="rId6"/>
    <p:sldId id="270" r:id="rId7"/>
    <p:sldId id="259" r:id="rId8"/>
    <p:sldId id="260" r:id="rId9"/>
    <p:sldId id="269" r:id="rId10"/>
    <p:sldId id="265" r:id="rId11"/>
    <p:sldId id="267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-22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7AAED8D-5A22-47B1-A777-47779E8A1D3A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D74465C-59E9-4A90-9400-2135D77C0E3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252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ED8D-5A22-47B1-A777-47779E8A1D3A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465C-59E9-4A90-9400-2135D77C0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60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ED8D-5A22-47B1-A777-47779E8A1D3A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465C-59E9-4A90-9400-2135D77C0E3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542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ED8D-5A22-47B1-A777-47779E8A1D3A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465C-59E9-4A90-9400-2135D77C0E3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020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ED8D-5A22-47B1-A777-47779E8A1D3A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465C-59E9-4A90-9400-2135D77C0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026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ED8D-5A22-47B1-A777-47779E8A1D3A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465C-59E9-4A90-9400-2135D77C0E3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284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ED8D-5A22-47B1-A777-47779E8A1D3A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465C-59E9-4A90-9400-2135D77C0E3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9254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ED8D-5A22-47B1-A777-47779E8A1D3A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465C-59E9-4A90-9400-2135D77C0E3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0983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ED8D-5A22-47B1-A777-47779E8A1D3A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465C-59E9-4A90-9400-2135D77C0E3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015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ED8D-5A22-47B1-A777-47779E8A1D3A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465C-59E9-4A90-9400-2135D77C0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05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ED8D-5A22-47B1-A777-47779E8A1D3A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465C-59E9-4A90-9400-2135D77C0E3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056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ED8D-5A22-47B1-A777-47779E8A1D3A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465C-59E9-4A90-9400-2135D77C0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11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ED8D-5A22-47B1-A777-47779E8A1D3A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465C-59E9-4A90-9400-2135D77C0E3F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427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ED8D-5A22-47B1-A777-47779E8A1D3A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465C-59E9-4A90-9400-2135D77C0E3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962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ED8D-5A22-47B1-A777-47779E8A1D3A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465C-59E9-4A90-9400-2135D77C0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68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ED8D-5A22-47B1-A777-47779E8A1D3A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465C-59E9-4A90-9400-2135D77C0E3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662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ED8D-5A22-47B1-A777-47779E8A1D3A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465C-59E9-4A90-9400-2135D77C0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507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7AAED8D-5A22-47B1-A777-47779E8A1D3A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D74465C-59E9-4A90-9400-2135D77C0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4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Pyfighters</a:t>
            </a:r>
            <a:r>
              <a:rPr lang="en-US" dirty="0" smtClean="0"/>
              <a:t> a 2-Dimensional Game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Diego H. Gonzalez</a:t>
            </a:r>
          </a:p>
          <a:p>
            <a:r>
              <a:rPr lang="en-US" dirty="0" smtClean="0"/>
              <a:t>William Stiles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501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Additional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a summer side project</a:t>
            </a:r>
          </a:p>
          <a:p>
            <a:r>
              <a:rPr lang="en-US" dirty="0" smtClean="0"/>
              <a:t>Add playable characters</a:t>
            </a:r>
          </a:p>
          <a:p>
            <a:r>
              <a:rPr lang="en-US" dirty="0" smtClean="0"/>
              <a:t>Create more Sprites for these characters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087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Database to hold player statistics.</a:t>
            </a:r>
          </a:p>
          <a:p>
            <a:r>
              <a:rPr lang="en-US" dirty="0" smtClean="0"/>
              <a:t>Possibly a useable item system.</a:t>
            </a:r>
          </a:p>
          <a:p>
            <a:r>
              <a:rPr lang="en-US" dirty="0" smtClean="0"/>
              <a:t>Equip-able items storage.</a:t>
            </a:r>
          </a:p>
        </p:txBody>
      </p:sp>
    </p:spTree>
    <p:extLst>
      <p:ext uri="{BB962C8B-B14F-4D97-AF65-F5344CB8AC3E}">
        <p14:creationId xmlns:p14="http://schemas.microsoft.com/office/powerpoint/2010/main" val="1188293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Artificial Intelligence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 opponents that react to player movement.</a:t>
            </a:r>
          </a:p>
          <a:p>
            <a:r>
              <a:rPr lang="en-US" dirty="0" smtClean="0"/>
              <a:t>Opponents that attack based on position.</a:t>
            </a:r>
          </a:p>
          <a:p>
            <a:r>
              <a:rPr lang="en-US" dirty="0" smtClean="0"/>
              <a:t>Varying from easy to difficult.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660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to Four computers/players</a:t>
            </a:r>
          </a:p>
          <a:p>
            <a:r>
              <a:rPr lang="en-US" dirty="0" smtClean="0"/>
              <a:t>Accurate sprite positions and animations</a:t>
            </a:r>
          </a:p>
          <a:p>
            <a:r>
              <a:rPr lang="en-US" dirty="0" smtClean="0"/>
              <a:t>Transmitting player position and current 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562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Wanted to do something of </a:t>
            </a:r>
            <a:r>
              <a:rPr lang="en-US" dirty="0" smtClean="0"/>
              <a:t>interest.</a:t>
            </a:r>
            <a:endParaRPr lang="en-US" dirty="0" smtClean="0"/>
          </a:p>
          <a:p>
            <a:r>
              <a:rPr lang="en-US" dirty="0" smtClean="0"/>
              <a:t>Wanted to become proficient in </a:t>
            </a:r>
            <a:r>
              <a:rPr lang="en-US" dirty="0" smtClean="0"/>
              <a:t>Python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Wanted to learn what is involved in </a:t>
            </a:r>
            <a:r>
              <a:rPr lang="en-US" dirty="0" smtClean="0"/>
              <a:t>making </a:t>
            </a:r>
            <a:r>
              <a:rPr lang="en-US" dirty="0" smtClean="0"/>
              <a:t>a video </a:t>
            </a:r>
            <a:r>
              <a:rPr lang="en-US" dirty="0" smtClean="0"/>
              <a:t>game.</a:t>
            </a:r>
            <a:endParaRPr lang="en-US" dirty="0"/>
          </a:p>
        </p:txBody>
      </p:sp>
      <p:pic>
        <p:nvPicPr>
          <p:cNvPr id="2050" name="Picture 2" descr="https://www.python.org/static/community_logos/python-logo-master-v3-T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736" y="4213225"/>
            <a:ext cx="572452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322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</a:t>
            </a:r>
            <a:r>
              <a:rPr lang="en-US" dirty="0" err="1" smtClean="0"/>
              <a:t>Pyfighters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Pyfighters</a:t>
            </a:r>
            <a:r>
              <a:rPr lang="en-US" dirty="0" smtClean="0"/>
              <a:t> is a 2 Dimensional Fighting game.</a:t>
            </a:r>
          </a:p>
          <a:p>
            <a:r>
              <a:rPr lang="en-US" dirty="0" smtClean="0"/>
              <a:t>Written in Python.</a:t>
            </a:r>
          </a:p>
          <a:p>
            <a:r>
              <a:rPr lang="en-US" dirty="0" smtClean="0"/>
              <a:t>Real Time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939" y="4498415"/>
            <a:ext cx="1152274" cy="17033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595" y="4377643"/>
            <a:ext cx="1216089" cy="182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136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How </a:t>
            </a:r>
            <a:r>
              <a:rPr lang="en-US" dirty="0"/>
              <a:t>i</a:t>
            </a:r>
            <a:r>
              <a:rPr lang="en-US" dirty="0" smtClean="0"/>
              <a:t>s </a:t>
            </a:r>
            <a:r>
              <a:rPr lang="en-US" dirty="0" smtClean="0"/>
              <a:t>it made?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P</a:t>
            </a:r>
            <a:r>
              <a:rPr lang="en-US" dirty="0" err="1" smtClean="0"/>
              <a:t>ygame</a:t>
            </a:r>
            <a:r>
              <a:rPr lang="en-US" dirty="0" smtClean="0"/>
              <a:t> module for game development.</a:t>
            </a:r>
          </a:p>
          <a:p>
            <a:r>
              <a:rPr lang="en-US" dirty="0" err="1" smtClean="0"/>
              <a:t>Aseprite</a:t>
            </a:r>
            <a:r>
              <a:rPr lang="en-US" dirty="0"/>
              <a:t> </a:t>
            </a:r>
            <a:r>
              <a:rPr lang="en-US" dirty="0" smtClean="0"/>
              <a:t>Sprite Editor for sprite creation.</a:t>
            </a:r>
          </a:p>
          <a:p>
            <a:r>
              <a:rPr lang="en-US" dirty="0" smtClean="0"/>
              <a:t>Music provided by </a:t>
            </a:r>
            <a:r>
              <a:rPr lang="en-US" dirty="0" err="1" smtClean="0"/>
              <a:t>TeknoAXE</a:t>
            </a:r>
            <a:r>
              <a:rPr lang="en-US" dirty="0" smtClean="0"/>
              <a:t>, royalty free music.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7228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Pygame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Pygame</a:t>
            </a:r>
            <a:r>
              <a:rPr lang="en-US" dirty="0"/>
              <a:t> is a set of python modules designed for writing games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Pygame</a:t>
            </a:r>
            <a:r>
              <a:rPr lang="en-US" dirty="0" smtClean="0"/>
              <a:t> includes computer graphics and sound libraries.</a:t>
            </a:r>
          </a:p>
          <a:p>
            <a:r>
              <a:rPr lang="en-US" dirty="0" smtClean="0"/>
              <a:t>Provides utilities for collision detection and animation.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2" descr="http://www.opensourceforu.com/wp-content/uploads/2011/05/Pygame_logo-590x17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473" y="4439682"/>
            <a:ext cx="5619750" cy="168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1429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Aseprite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2 Dimensional sprite editor.</a:t>
            </a:r>
          </a:p>
          <a:p>
            <a:r>
              <a:rPr lang="en-US" dirty="0" smtClean="0"/>
              <a:t>Supplies most tools necessary to create sprites of any image type.</a:t>
            </a:r>
          </a:p>
          <a:p>
            <a:endParaRPr lang="en-US" dirty="0"/>
          </a:p>
        </p:txBody>
      </p:sp>
      <p:pic>
        <p:nvPicPr>
          <p:cNvPr id="1026" name="Picture 2" descr="http://www.aseprite.org/assets/images/aseprite-logo-x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785" y="4201108"/>
            <a:ext cx="56388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4143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Collision Detection</a:t>
            </a:r>
          </a:p>
          <a:p>
            <a:r>
              <a:rPr lang="en-US" dirty="0" smtClean="0"/>
              <a:t>Animation  </a:t>
            </a:r>
          </a:p>
          <a:p>
            <a:r>
              <a:rPr lang="en-US" dirty="0" smtClean="0"/>
              <a:t>Learning Python </a:t>
            </a:r>
            <a:r>
              <a:rPr lang="en-US" dirty="0" smtClean="0"/>
              <a:t>and how to apply the </a:t>
            </a:r>
            <a:r>
              <a:rPr lang="en-US" dirty="0" err="1" smtClean="0"/>
              <a:t>Pygame</a:t>
            </a:r>
            <a:r>
              <a:rPr lang="en-US" dirty="0" smtClean="0"/>
              <a:t> Module.</a:t>
            </a:r>
            <a:endParaRPr lang="en-US" dirty="0"/>
          </a:p>
          <a:p>
            <a:r>
              <a:rPr lang="en-US" dirty="0" smtClean="0"/>
              <a:t>Networking two game clients.</a:t>
            </a:r>
          </a:p>
        </p:txBody>
      </p:sp>
    </p:spTree>
    <p:extLst>
      <p:ext uri="{BB962C8B-B14F-4D97-AF65-F5344CB8AC3E}">
        <p14:creationId xmlns:p14="http://schemas.microsoft.com/office/powerpoint/2010/main" val="1504206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Unified Modeling Language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49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Artificial Intelligence</a:t>
            </a:r>
          </a:p>
          <a:p>
            <a:r>
              <a:rPr lang="en-US" dirty="0" smtClean="0"/>
              <a:t>Multiplayer Networking</a:t>
            </a:r>
          </a:p>
          <a:p>
            <a:r>
              <a:rPr lang="en-US" dirty="0" smtClean="0"/>
              <a:t>Item/Statistics storing Database</a:t>
            </a:r>
          </a:p>
          <a:p>
            <a:r>
              <a:rPr lang="en-US" dirty="0" smtClean="0"/>
              <a:t>Additional Playable Characters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7573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193</TotalTime>
  <Words>249</Words>
  <Application>Microsoft Office PowerPoint</Application>
  <PresentationFormat>Custom</PresentationFormat>
  <Paragraphs>50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Organic</vt:lpstr>
      <vt:lpstr>Pyfighters a 2-Dimensional Game</vt:lpstr>
      <vt:lpstr>Motivation</vt:lpstr>
      <vt:lpstr>What is Pyfighters?</vt:lpstr>
      <vt:lpstr>How is it made?</vt:lpstr>
      <vt:lpstr>What is Pygame?</vt:lpstr>
      <vt:lpstr>What is Aseprite</vt:lpstr>
      <vt:lpstr>Challenges</vt:lpstr>
      <vt:lpstr>Unified Modeling Language Diagram</vt:lpstr>
      <vt:lpstr>Future Plans</vt:lpstr>
      <vt:lpstr>Adding Additional Characters</vt:lpstr>
      <vt:lpstr>Adding a Database</vt:lpstr>
      <vt:lpstr>Adding Artificial Intelligence</vt:lpstr>
      <vt:lpstr>Networking</vt:lpstr>
    </vt:vector>
  </TitlesOfParts>
  <Company>Western Carolina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Pyfighters</dc:title>
  <dc:creator>Diego Gonzalez</dc:creator>
  <cp:lastModifiedBy>Sylynce</cp:lastModifiedBy>
  <cp:revision>17</cp:revision>
  <dcterms:created xsi:type="dcterms:W3CDTF">2014-04-28T04:31:16Z</dcterms:created>
  <dcterms:modified xsi:type="dcterms:W3CDTF">2014-05-06T05:40:23Z</dcterms:modified>
</cp:coreProperties>
</file>