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 Black"/>
      <p:bold r:id="rId18"/>
      <p:boldItalic r:id="rId19"/>
    </p:embeddedFont>
    <p:embeddedFont>
      <p:font typeface="Roboto Thin"/>
      <p:regular r:id="rId20"/>
      <p:bold r:id="rId21"/>
      <p:italic r:id="rId22"/>
      <p:boldItalic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Didact Gothic"/>
      <p:regular r:id="rId28"/>
    </p:embeddedFont>
    <p:embeddedFont>
      <p:font typeface="Roboto Mono Thin"/>
      <p:regular r:id="rId29"/>
      <p:bold r:id="rId30"/>
      <p:italic r:id="rId31"/>
      <p:boldItalic r:id="rId32"/>
    </p:embeddedFont>
    <p:embeddedFont>
      <p:font typeface="Roboto Light"/>
      <p:regular r:id="rId33"/>
      <p:bold r:id="rId34"/>
      <p:italic r:id="rId35"/>
      <p:boldItalic r:id="rId36"/>
    </p:embeddedFont>
    <p:embeddedFont>
      <p:font typeface="Bree Serif"/>
      <p:regular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Thin-regular.fntdata"/><Relationship Id="rId22" Type="http://schemas.openxmlformats.org/officeDocument/2006/relationships/font" Target="fonts/RobotoThin-italic.fntdata"/><Relationship Id="rId21" Type="http://schemas.openxmlformats.org/officeDocument/2006/relationships/font" Target="fonts/RobotoThin-bold.fntdata"/><Relationship Id="rId24" Type="http://schemas.openxmlformats.org/officeDocument/2006/relationships/font" Target="fonts/Roboto-regular.fntdata"/><Relationship Id="rId23" Type="http://schemas.openxmlformats.org/officeDocument/2006/relationships/font" Target="fonts/RobotoThin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DidactGothic-regular.fntdata"/><Relationship Id="rId27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onoThin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MonoThin-italic.fntdata"/><Relationship Id="rId30" Type="http://schemas.openxmlformats.org/officeDocument/2006/relationships/font" Target="fonts/RobotoMonoThin-bold.fntdata"/><Relationship Id="rId11" Type="http://schemas.openxmlformats.org/officeDocument/2006/relationships/slide" Target="slides/slide7.xml"/><Relationship Id="rId33" Type="http://schemas.openxmlformats.org/officeDocument/2006/relationships/font" Target="fonts/RobotoLight-regular.fntdata"/><Relationship Id="rId10" Type="http://schemas.openxmlformats.org/officeDocument/2006/relationships/slide" Target="slides/slide6.xml"/><Relationship Id="rId32" Type="http://schemas.openxmlformats.org/officeDocument/2006/relationships/font" Target="fonts/RobotoMonoThin-boldItalic.fntdata"/><Relationship Id="rId13" Type="http://schemas.openxmlformats.org/officeDocument/2006/relationships/slide" Target="slides/slide9.xml"/><Relationship Id="rId35" Type="http://schemas.openxmlformats.org/officeDocument/2006/relationships/font" Target="fonts/RobotoLight-italic.fntdata"/><Relationship Id="rId12" Type="http://schemas.openxmlformats.org/officeDocument/2006/relationships/slide" Target="slides/slide8.xml"/><Relationship Id="rId34" Type="http://schemas.openxmlformats.org/officeDocument/2006/relationships/font" Target="fonts/RobotoLight-bold.fntdata"/><Relationship Id="rId15" Type="http://schemas.openxmlformats.org/officeDocument/2006/relationships/slide" Target="slides/slide11.xml"/><Relationship Id="rId37" Type="http://schemas.openxmlformats.org/officeDocument/2006/relationships/font" Target="fonts/BreeSerif-regular.fntdata"/><Relationship Id="rId14" Type="http://schemas.openxmlformats.org/officeDocument/2006/relationships/slide" Target="slides/slide10.xml"/><Relationship Id="rId36" Type="http://schemas.openxmlformats.org/officeDocument/2006/relationships/font" Target="fonts/RobotoLight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Black-boldItalic.fntdata"/><Relationship Id="rId18" Type="http://schemas.openxmlformats.org/officeDocument/2006/relationships/font" Target="fonts/RobotoBlack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f8e2fe4a55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f8e2fe4a55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f8e2fe4a5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f8e2fe4a5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f8e2fe4a5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f8e2fe4a5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f8dc2f896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g2f8dc2f896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f8dc2f896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g2f8dc2f896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f8dc2f896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g2f8dc2f896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f8dc2f8965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g2f8dc2f896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f8e1f7f1e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f8e1f7f1e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b="0" sz="30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EFF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4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91" name="Google Shape;91;p15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TITLE_1_1_2_1_1_1">
    <p:bg>
      <p:bgPr>
        <a:solidFill>
          <a:schemeClr val="accen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indent="-2794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indent="-2794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indent="-2794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indent="-2794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indent="-2794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indent="-2794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indent="-2794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indent="-2794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/>
        </p:txBody>
      </p:sp>
      <p:sp>
        <p:nvSpPr>
          <p:cNvPr id="95" name="Google Shape;95;p16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b="0" sz="300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b="0" sz="36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i="0" sz="2800" u="none" cap="none" strike="noStrik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b="0" i="0" sz="18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Relationship Id="rId4" Type="http://schemas.openxmlformats.org/officeDocument/2006/relationships/image" Target="../media/image2.jpg"/><Relationship Id="rId5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ctrTitle"/>
          </p:nvPr>
        </p:nvSpPr>
        <p:spPr>
          <a:xfrm>
            <a:off x="5233575" y="2735963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>
                <a:solidFill>
                  <a:schemeClr val="accent1"/>
                </a:solidFill>
              </a:rPr>
              <a:t>MERCADO ARTESANAL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2" name="Google Shape;102;p18"/>
          <p:cNvSpPr txBox="1"/>
          <p:nvPr>
            <p:ph idx="1" type="subTitle"/>
          </p:nvPr>
        </p:nvSpPr>
        <p:spPr>
          <a:xfrm>
            <a:off x="4717275" y="3478338"/>
            <a:ext cx="41622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 sz="1300"/>
              <a:t>Damian Navarro - Diego Retamales - Fernando Zamora</a:t>
            </a:r>
            <a:endParaRPr sz="13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 sz="1300"/>
              <a:t>ICI 324 Bases de Datos y Programación Web</a:t>
            </a:r>
            <a:endParaRPr sz="13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 sz="1300"/>
              <a:t>Profesor: </a:t>
            </a:r>
            <a:r>
              <a:rPr lang="es" sz="1300"/>
              <a:t>Benjamín</a:t>
            </a:r>
            <a:r>
              <a:rPr lang="es" sz="1300"/>
              <a:t> Serrano Barba</a:t>
            </a:r>
            <a:endParaRPr sz="1300"/>
          </a:p>
        </p:txBody>
      </p:sp>
      <p:sp>
        <p:nvSpPr>
          <p:cNvPr id="103" name="Google Shape;103;p18"/>
          <p:cNvSpPr/>
          <p:nvPr/>
        </p:nvSpPr>
        <p:spPr>
          <a:xfrm>
            <a:off x="2238757" y="4488644"/>
            <a:ext cx="816022" cy="42787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3470397" y="1215078"/>
            <a:ext cx="406499" cy="127245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3559034" y="1342660"/>
            <a:ext cx="229224" cy="91349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8"/>
          <p:cNvSpPr/>
          <p:nvPr/>
        </p:nvSpPr>
        <p:spPr>
          <a:xfrm>
            <a:off x="3624733" y="1459947"/>
            <a:ext cx="114624" cy="98403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3378712" y="1082122"/>
            <a:ext cx="589869" cy="163910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8"/>
          <p:cNvSpPr/>
          <p:nvPr/>
        </p:nvSpPr>
        <p:spPr>
          <a:xfrm>
            <a:off x="-226081" y="902208"/>
            <a:ext cx="3448945" cy="3969997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8"/>
          <p:cNvSpPr/>
          <p:nvPr/>
        </p:nvSpPr>
        <p:spPr>
          <a:xfrm>
            <a:off x="36760" y="2657970"/>
            <a:ext cx="938276" cy="936765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1655007" y="2725228"/>
            <a:ext cx="24" cy="2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1031545" y="2553759"/>
            <a:ext cx="669341" cy="660798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-1529537" y="1971857"/>
            <a:ext cx="426367" cy="424831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-1075696" y="1926026"/>
            <a:ext cx="301065" cy="297994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1994248" y="196727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1994248" y="209869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1994248" y="223011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1994248" y="24944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1994248" y="262588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1994248" y="288873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1994248" y="302015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1994248" y="32829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8"/>
          <p:cNvSpPr/>
          <p:nvPr/>
        </p:nvSpPr>
        <p:spPr>
          <a:xfrm>
            <a:off x="58164" y="196727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58164" y="209869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58164" y="2363047"/>
            <a:ext cx="1147609" cy="38248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8"/>
          <p:cNvSpPr/>
          <p:nvPr/>
        </p:nvSpPr>
        <p:spPr>
          <a:xfrm>
            <a:off x="2108848" y="1701385"/>
            <a:ext cx="701422" cy="114648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560907" y="1701385"/>
            <a:ext cx="699886" cy="114648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-1540239" y="2988045"/>
            <a:ext cx="735039" cy="1488386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-1210164" y="4037850"/>
            <a:ext cx="76424" cy="382048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24523" y="394881"/>
            <a:ext cx="1228616" cy="426343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2605497" y="99575"/>
            <a:ext cx="1101778" cy="368659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-742573" y="2272898"/>
            <a:ext cx="233831" cy="200046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2385439" y="1418388"/>
            <a:ext cx="233831" cy="20050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3338976" y="2473808"/>
            <a:ext cx="189513" cy="161270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742741" y="4509280"/>
            <a:ext cx="189513" cy="162758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3910489" y="755070"/>
            <a:ext cx="187977" cy="162422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1221034" y="4212030"/>
            <a:ext cx="276182" cy="199518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-707421" y="2509753"/>
            <a:ext cx="195607" cy="140128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3578878" y="1713623"/>
            <a:ext cx="779358" cy="716707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-1387439" y="827319"/>
            <a:ext cx="932182" cy="716707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3328274" y="2971248"/>
            <a:ext cx="236879" cy="1473101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3759681" y="2919947"/>
            <a:ext cx="126382" cy="7119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4206947" y="3632911"/>
            <a:ext cx="151288" cy="169645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3902835" y="2990972"/>
            <a:ext cx="301065" cy="314934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3358844" y="2801628"/>
            <a:ext cx="234863" cy="151288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4240660" y="3481406"/>
            <a:ext cx="56460" cy="11332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3623197" y="2875820"/>
            <a:ext cx="116160" cy="57252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4191423" y="3335613"/>
            <a:ext cx="73593" cy="110881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-1914609" y="1987070"/>
            <a:ext cx="215475" cy="415737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-1742565" y="2580202"/>
            <a:ext cx="87750" cy="103778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-1796962" y="2440191"/>
            <a:ext cx="68794" cy="109321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8"/>
          <p:cNvSpPr/>
          <p:nvPr/>
        </p:nvSpPr>
        <p:spPr>
          <a:xfrm>
            <a:off x="-1778629" y="1845187"/>
            <a:ext cx="77552" cy="108361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8"/>
          <p:cNvSpPr/>
          <p:nvPr/>
        </p:nvSpPr>
        <p:spPr>
          <a:xfrm>
            <a:off x="-1647209" y="1518015"/>
            <a:ext cx="213963" cy="213963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8"/>
          <p:cNvSpPr/>
          <p:nvPr/>
        </p:nvSpPr>
        <p:spPr>
          <a:xfrm>
            <a:off x="-1709860" y="1717486"/>
            <a:ext cx="87126" cy="100059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8"/>
          <p:cNvSpPr/>
          <p:nvPr/>
        </p:nvSpPr>
        <p:spPr>
          <a:xfrm>
            <a:off x="-1658918" y="2705552"/>
            <a:ext cx="222626" cy="225985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8"/>
          <p:cNvSpPr/>
          <p:nvPr/>
        </p:nvSpPr>
        <p:spPr>
          <a:xfrm>
            <a:off x="-828907" y="4537210"/>
            <a:ext cx="309464" cy="315150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8"/>
          <p:cNvSpPr/>
          <p:nvPr/>
        </p:nvSpPr>
        <p:spPr>
          <a:xfrm>
            <a:off x="-368419" y="4909037"/>
            <a:ext cx="125566" cy="57924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8"/>
          <p:cNvSpPr/>
          <p:nvPr/>
        </p:nvSpPr>
        <p:spPr>
          <a:xfrm>
            <a:off x="-918433" y="4248190"/>
            <a:ext cx="53629" cy="112105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8"/>
          <p:cNvSpPr/>
          <p:nvPr/>
        </p:nvSpPr>
        <p:spPr>
          <a:xfrm>
            <a:off x="-887767" y="4396863"/>
            <a:ext cx="71865" cy="11013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8"/>
          <p:cNvSpPr/>
          <p:nvPr/>
        </p:nvSpPr>
        <p:spPr>
          <a:xfrm>
            <a:off x="-977892" y="4039386"/>
            <a:ext cx="151288" cy="171156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8"/>
          <p:cNvSpPr/>
          <p:nvPr/>
        </p:nvSpPr>
        <p:spPr>
          <a:xfrm>
            <a:off x="-509462" y="4852241"/>
            <a:ext cx="126022" cy="70401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8"/>
          <p:cNvSpPr/>
          <p:nvPr/>
        </p:nvSpPr>
        <p:spPr>
          <a:xfrm>
            <a:off x="-209260" y="4890537"/>
            <a:ext cx="227713" cy="1512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8"/>
          <p:cNvSpPr/>
          <p:nvPr/>
        </p:nvSpPr>
        <p:spPr>
          <a:xfrm>
            <a:off x="1331051" y="1643317"/>
            <a:ext cx="230784" cy="23078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8"/>
          <p:cNvSpPr/>
          <p:nvPr/>
        </p:nvSpPr>
        <p:spPr>
          <a:xfrm>
            <a:off x="2385439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8"/>
          <p:cNvSpPr/>
          <p:nvPr/>
        </p:nvSpPr>
        <p:spPr>
          <a:xfrm>
            <a:off x="2963071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8"/>
          <p:cNvSpPr/>
          <p:nvPr/>
        </p:nvSpPr>
        <p:spPr>
          <a:xfrm>
            <a:off x="-493481" y="4066884"/>
            <a:ext cx="453865" cy="58375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8"/>
          <p:cNvSpPr/>
          <p:nvPr/>
        </p:nvSpPr>
        <p:spPr>
          <a:xfrm>
            <a:off x="-398749" y="4164688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8"/>
          <p:cNvSpPr/>
          <p:nvPr/>
        </p:nvSpPr>
        <p:spPr>
          <a:xfrm>
            <a:off x="-398749" y="4238040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8"/>
          <p:cNvSpPr/>
          <p:nvPr/>
        </p:nvSpPr>
        <p:spPr>
          <a:xfrm>
            <a:off x="-398749" y="4311369"/>
            <a:ext cx="212428" cy="38248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8"/>
          <p:cNvSpPr/>
          <p:nvPr/>
        </p:nvSpPr>
        <p:spPr>
          <a:xfrm>
            <a:off x="3959391" y="2384451"/>
            <a:ext cx="385096" cy="427903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8"/>
          <p:cNvSpPr/>
          <p:nvPr/>
        </p:nvSpPr>
        <p:spPr>
          <a:xfrm>
            <a:off x="1338705" y="153948"/>
            <a:ext cx="504279" cy="431958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8"/>
          <p:cNvSpPr/>
          <p:nvPr/>
        </p:nvSpPr>
        <p:spPr>
          <a:xfrm>
            <a:off x="1483875" y="232891"/>
            <a:ext cx="97804" cy="226177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8"/>
          <p:cNvSpPr/>
          <p:nvPr/>
        </p:nvSpPr>
        <p:spPr>
          <a:xfrm>
            <a:off x="-1092516" y="2430305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8"/>
          <p:cNvSpPr/>
          <p:nvPr/>
        </p:nvSpPr>
        <p:spPr>
          <a:xfrm>
            <a:off x="-488898" y="1446198"/>
            <a:ext cx="145194" cy="145194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8"/>
          <p:cNvSpPr/>
          <p:nvPr/>
        </p:nvSpPr>
        <p:spPr>
          <a:xfrm>
            <a:off x="3936452" y="266508"/>
            <a:ext cx="143682" cy="145194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8"/>
          <p:cNvSpPr/>
          <p:nvPr/>
        </p:nvSpPr>
        <p:spPr>
          <a:xfrm>
            <a:off x="-1092516" y="2699241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8"/>
          <p:cNvSpPr/>
          <p:nvPr/>
        </p:nvSpPr>
        <p:spPr>
          <a:xfrm>
            <a:off x="169693" y="1435496"/>
            <a:ext cx="165062" cy="166597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8"/>
          <p:cNvSpPr/>
          <p:nvPr/>
        </p:nvSpPr>
        <p:spPr>
          <a:xfrm>
            <a:off x="849711" y="1453829"/>
            <a:ext cx="1453233" cy="12993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8"/>
          <p:cNvSpPr/>
          <p:nvPr/>
        </p:nvSpPr>
        <p:spPr>
          <a:xfrm>
            <a:off x="-848007" y="158003"/>
            <a:ext cx="2017116" cy="591405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8"/>
          <p:cNvSpPr/>
          <p:nvPr/>
        </p:nvSpPr>
        <p:spPr>
          <a:xfrm>
            <a:off x="3445946" y="532397"/>
            <a:ext cx="809903" cy="1066626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8"/>
          <p:cNvSpPr/>
          <p:nvPr/>
        </p:nvSpPr>
        <p:spPr>
          <a:xfrm>
            <a:off x="-1256018" y="481959"/>
            <a:ext cx="129909" cy="302217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8"/>
          <p:cNvSpPr/>
          <p:nvPr/>
        </p:nvSpPr>
        <p:spPr>
          <a:xfrm>
            <a:off x="-432366" y="3597758"/>
            <a:ext cx="129909" cy="302577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8"/>
          <p:cNvSpPr/>
          <p:nvPr/>
        </p:nvSpPr>
        <p:spPr>
          <a:xfrm>
            <a:off x="-1074160" y="481959"/>
            <a:ext cx="128373" cy="302217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8"/>
          <p:cNvSpPr/>
          <p:nvPr/>
        </p:nvSpPr>
        <p:spPr>
          <a:xfrm>
            <a:off x="-432366" y="1941311"/>
            <a:ext cx="129909" cy="1601450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8"/>
          <p:cNvSpPr/>
          <p:nvPr/>
        </p:nvSpPr>
        <p:spPr>
          <a:xfrm>
            <a:off x="3209091" y="4536010"/>
            <a:ext cx="1005510" cy="152824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8"/>
          <p:cNvSpPr/>
          <p:nvPr/>
        </p:nvSpPr>
        <p:spPr>
          <a:xfrm>
            <a:off x="168637" y="4665895"/>
            <a:ext cx="1180770" cy="378017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8"/>
          <p:cNvSpPr/>
          <p:nvPr/>
        </p:nvSpPr>
        <p:spPr>
          <a:xfrm>
            <a:off x="-1356869" y="2564773"/>
            <a:ext cx="189513" cy="161270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8"/>
          <p:cNvSpPr/>
          <p:nvPr/>
        </p:nvSpPr>
        <p:spPr>
          <a:xfrm>
            <a:off x="-1317134" y="1615819"/>
            <a:ext cx="594452" cy="129909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8"/>
          <p:cNvSpPr/>
          <p:nvPr/>
        </p:nvSpPr>
        <p:spPr>
          <a:xfrm>
            <a:off x="3688919" y="3380771"/>
            <a:ext cx="169645" cy="437069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8"/>
          <p:cNvSpPr/>
          <p:nvPr/>
        </p:nvSpPr>
        <p:spPr>
          <a:xfrm>
            <a:off x="3875336" y="3379235"/>
            <a:ext cx="171180" cy="43860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8"/>
          <p:cNvSpPr/>
          <p:nvPr/>
        </p:nvSpPr>
        <p:spPr>
          <a:xfrm>
            <a:off x="3779068" y="3467873"/>
            <a:ext cx="177275" cy="111577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8"/>
          <p:cNvSpPr/>
          <p:nvPr/>
        </p:nvSpPr>
        <p:spPr>
          <a:xfrm>
            <a:off x="3867706" y="3617626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8"/>
          <p:cNvSpPr/>
          <p:nvPr/>
        </p:nvSpPr>
        <p:spPr>
          <a:xfrm>
            <a:off x="3650719" y="3330334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8"/>
          <p:cNvSpPr/>
          <p:nvPr/>
        </p:nvSpPr>
        <p:spPr>
          <a:xfrm>
            <a:off x="3650719" y="3830030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8"/>
          <p:cNvSpPr/>
          <p:nvPr/>
        </p:nvSpPr>
        <p:spPr>
          <a:xfrm>
            <a:off x="3772950" y="1883243"/>
            <a:ext cx="117647" cy="169645"/>
          </a:xfrm>
          <a:custGeom>
            <a:rect b="b" l="l" r="r" t="t"/>
            <a:pathLst>
              <a:path extrusionOk="0" h="7070" w="4903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8"/>
          <p:cNvSpPr/>
          <p:nvPr/>
        </p:nvSpPr>
        <p:spPr>
          <a:xfrm>
            <a:off x="3905906" y="1883243"/>
            <a:ext cx="132956" cy="169645"/>
          </a:xfrm>
          <a:custGeom>
            <a:rect b="b" l="l" r="r" t="t"/>
            <a:pathLst>
              <a:path extrusionOk="0" h="7070" w="5541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8"/>
          <p:cNvSpPr/>
          <p:nvPr/>
        </p:nvSpPr>
        <p:spPr>
          <a:xfrm>
            <a:off x="4069408" y="1883243"/>
            <a:ext cx="116160" cy="169645"/>
          </a:xfrm>
          <a:custGeom>
            <a:rect b="b" l="l" r="r" t="t"/>
            <a:pathLst>
              <a:path extrusionOk="0" h="7070" w="4841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-522515" y="481959"/>
            <a:ext cx="88638" cy="171180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8"/>
          <p:cNvSpPr/>
          <p:nvPr/>
        </p:nvSpPr>
        <p:spPr>
          <a:xfrm>
            <a:off x="-415569" y="478912"/>
            <a:ext cx="142146" cy="175763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8"/>
          <p:cNvSpPr/>
          <p:nvPr/>
        </p:nvSpPr>
        <p:spPr>
          <a:xfrm>
            <a:off x="-1214747" y="1001523"/>
            <a:ext cx="131445" cy="169645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8"/>
          <p:cNvSpPr/>
          <p:nvPr/>
        </p:nvSpPr>
        <p:spPr>
          <a:xfrm>
            <a:off x="-1066530" y="1001523"/>
            <a:ext cx="134492" cy="169645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8"/>
          <p:cNvSpPr/>
          <p:nvPr/>
        </p:nvSpPr>
        <p:spPr>
          <a:xfrm>
            <a:off x="-930526" y="1001523"/>
            <a:ext cx="224665" cy="169645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8"/>
          <p:cNvSpPr/>
          <p:nvPr/>
        </p:nvSpPr>
        <p:spPr>
          <a:xfrm>
            <a:off x="-689088" y="1001523"/>
            <a:ext cx="97828" cy="169645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8"/>
          <p:cNvSpPr/>
          <p:nvPr/>
        </p:nvSpPr>
        <p:spPr>
          <a:xfrm>
            <a:off x="12309" y="4484061"/>
            <a:ext cx="155896" cy="203262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8"/>
          <p:cNvSpPr/>
          <p:nvPr/>
        </p:nvSpPr>
        <p:spPr>
          <a:xfrm>
            <a:off x="192632" y="4384722"/>
            <a:ext cx="198679" cy="365252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8"/>
          <p:cNvSpPr/>
          <p:nvPr/>
        </p:nvSpPr>
        <p:spPr>
          <a:xfrm>
            <a:off x="3801989" y="40867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050" y="328825"/>
            <a:ext cx="4807325" cy="2704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27"/>
          <p:cNvPicPr preferRelativeResize="0"/>
          <p:nvPr/>
        </p:nvPicPr>
        <p:blipFill rotWithShape="1">
          <a:blip r:embed="rId4">
            <a:alphaModFix/>
          </a:blip>
          <a:srcRect b="2248" l="0" r="3128" t="0"/>
          <a:stretch/>
        </p:blipFill>
        <p:spPr>
          <a:xfrm>
            <a:off x="4047575" y="2348550"/>
            <a:ext cx="4656701" cy="2643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8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Back-end</a:t>
            </a:r>
            <a:endParaRPr/>
          </a:p>
        </p:txBody>
      </p:sp>
      <p:pic>
        <p:nvPicPr>
          <p:cNvPr id="396" name="Google Shape;39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625" y="1251150"/>
            <a:ext cx="7798744" cy="358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9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2" name="Google Shape;40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788" y="474800"/>
            <a:ext cx="7372425" cy="419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0"/>
          <p:cNvSpPr txBox="1"/>
          <p:nvPr>
            <p:ph type="ctrTitle"/>
          </p:nvPr>
        </p:nvSpPr>
        <p:spPr>
          <a:xfrm>
            <a:off x="4650850" y="3187625"/>
            <a:ext cx="3578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 sz="6000"/>
              <a:t>¡</a:t>
            </a:r>
            <a:r>
              <a:rPr lang="es" sz="6000"/>
              <a:t>Gracias por su</a:t>
            </a:r>
            <a:r>
              <a:rPr lang="es" sz="6000"/>
              <a:t> </a:t>
            </a:r>
            <a:r>
              <a:rPr lang="es" sz="6000"/>
              <a:t>atención!</a:t>
            </a:r>
            <a:endParaRPr sz="6000"/>
          </a:p>
        </p:txBody>
      </p:sp>
      <p:grpSp>
        <p:nvGrpSpPr>
          <p:cNvPr id="408" name="Google Shape;408;p3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409" name="Google Shape;409;p30"/>
            <p:cNvSpPr/>
            <p:nvPr/>
          </p:nvSpPr>
          <p:spPr>
            <a:xfrm>
              <a:off x="4565450" y="4835675"/>
              <a:ext cx="850200" cy="445800"/>
            </a:xfrm>
            <a:custGeom>
              <a:rect b="b" l="l" r="r" t="t"/>
              <a:pathLst>
                <a:path extrusionOk="0" h="17832" w="34008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30"/>
            <p:cNvSpPr/>
            <p:nvPr/>
          </p:nvSpPr>
          <p:spPr>
            <a:xfrm>
              <a:off x="5848675" y="1425000"/>
              <a:ext cx="423525" cy="132575"/>
            </a:xfrm>
            <a:custGeom>
              <a:rect b="b" l="l" r="r" t="t"/>
              <a:pathLst>
                <a:path extrusionOk="0" h="5303" w="16941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30"/>
            <p:cNvSpPr/>
            <p:nvPr/>
          </p:nvSpPr>
          <p:spPr>
            <a:xfrm>
              <a:off x="5941025" y="1557925"/>
              <a:ext cx="238825" cy="95175"/>
            </a:xfrm>
            <a:custGeom>
              <a:rect b="b" l="l" r="r" t="t"/>
              <a:pathLst>
                <a:path extrusionOk="0" h="3807" w="9553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30"/>
            <p:cNvSpPr/>
            <p:nvPr/>
          </p:nvSpPr>
          <p:spPr>
            <a:xfrm>
              <a:off x="6009475" y="1680125"/>
              <a:ext cx="119425" cy="102525"/>
            </a:xfrm>
            <a:custGeom>
              <a:rect b="b" l="l" r="r" t="t"/>
              <a:pathLst>
                <a:path extrusionOk="0" h="4101" w="4777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30"/>
            <p:cNvSpPr/>
            <p:nvPr/>
          </p:nvSpPr>
          <p:spPr>
            <a:xfrm>
              <a:off x="5753150" y="1286475"/>
              <a:ext cx="614575" cy="170775"/>
            </a:xfrm>
            <a:custGeom>
              <a:rect b="b" l="l" r="r" t="t"/>
              <a:pathLst>
                <a:path extrusionOk="0" h="6831" w="24583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30"/>
            <p:cNvSpPr/>
            <p:nvPr/>
          </p:nvSpPr>
          <p:spPr>
            <a:xfrm>
              <a:off x="1997375" y="1099025"/>
              <a:ext cx="3593400" cy="4136275"/>
            </a:xfrm>
            <a:custGeom>
              <a:rect b="b" l="l" r="r" t="t"/>
              <a:pathLst>
                <a:path extrusionOk="0" h="165451" w="143736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30"/>
            <p:cNvSpPr/>
            <p:nvPr/>
          </p:nvSpPr>
          <p:spPr>
            <a:xfrm>
              <a:off x="2271225" y="2928325"/>
              <a:ext cx="977575" cy="976000"/>
            </a:xfrm>
            <a:custGeom>
              <a:rect b="b" l="l" r="r" t="t"/>
              <a:pathLst>
                <a:path extrusionOk="0" h="39040" w="39103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30"/>
            <p:cNvSpPr/>
            <p:nvPr/>
          </p:nvSpPr>
          <p:spPr>
            <a:xfrm>
              <a:off x="3957250" y="29984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30"/>
            <p:cNvSpPr/>
            <p:nvPr/>
          </p:nvSpPr>
          <p:spPr>
            <a:xfrm>
              <a:off x="3307675" y="2819750"/>
              <a:ext cx="697375" cy="688475"/>
            </a:xfrm>
            <a:custGeom>
              <a:rect b="b" l="l" r="r" t="t"/>
              <a:pathLst>
                <a:path extrusionOk="0" h="27539" w="27895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30"/>
            <p:cNvSpPr/>
            <p:nvPr/>
          </p:nvSpPr>
          <p:spPr>
            <a:xfrm>
              <a:off x="2445675" y="3165225"/>
              <a:ext cx="592975" cy="501025"/>
            </a:xfrm>
            <a:custGeom>
              <a:rect b="b" l="l" r="r" t="t"/>
              <a:pathLst>
                <a:path extrusionOk="0" h="20041" w="23719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0"/>
            <p:cNvSpPr/>
            <p:nvPr/>
          </p:nvSpPr>
          <p:spPr>
            <a:xfrm>
              <a:off x="3481225" y="3027000"/>
              <a:ext cx="333850" cy="275925"/>
            </a:xfrm>
            <a:custGeom>
              <a:rect b="b" l="l" r="r" t="t"/>
              <a:pathLst>
                <a:path extrusionOk="0" h="11037" w="13354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30"/>
            <p:cNvSpPr/>
            <p:nvPr/>
          </p:nvSpPr>
          <p:spPr>
            <a:xfrm>
              <a:off x="639325" y="2213475"/>
              <a:ext cx="444225" cy="442625"/>
            </a:xfrm>
            <a:custGeom>
              <a:rect b="b" l="l" r="r" t="t"/>
              <a:pathLst>
                <a:path extrusionOk="0" h="17705" w="17769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30"/>
            <p:cNvSpPr/>
            <p:nvPr/>
          </p:nvSpPr>
          <p:spPr>
            <a:xfrm>
              <a:off x="1112175" y="2165725"/>
              <a:ext cx="313675" cy="310475"/>
            </a:xfrm>
            <a:custGeom>
              <a:rect b="b" l="l" r="r" t="t"/>
              <a:pathLst>
                <a:path extrusionOk="0" h="12419" w="12547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30"/>
            <p:cNvSpPr/>
            <p:nvPr/>
          </p:nvSpPr>
          <p:spPr>
            <a:xfrm>
              <a:off x="4310700" y="220870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30"/>
            <p:cNvSpPr/>
            <p:nvPr/>
          </p:nvSpPr>
          <p:spPr>
            <a:xfrm>
              <a:off x="4310700" y="234562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30"/>
            <p:cNvSpPr/>
            <p:nvPr/>
          </p:nvSpPr>
          <p:spPr>
            <a:xfrm>
              <a:off x="4310700" y="248255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30"/>
            <p:cNvSpPr/>
            <p:nvPr/>
          </p:nvSpPr>
          <p:spPr>
            <a:xfrm>
              <a:off x="4310700" y="2621050"/>
              <a:ext cx="1028525" cy="39850"/>
            </a:xfrm>
            <a:custGeom>
              <a:rect b="b" l="l" r="r" t="t"/>
              <a:pathLst>
                <a:path extrusionOk="0" h="1594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30"/>
            <p:cNvSpPr/>
            <p:nvPr/>
          </p:nvSpPr>
          <p:spPr>
            <a:xfrm>
              <a:off x="4310700" y="275797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30"/>
            <p:cNvSpPr/>
            <p:nvPr/>
          </p:nvSpPr>
          <p:spPr>
            <a:xfrm>
              <a:off x="4310700" y="289490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30"/>
            <p:cNvSpPr/>
            <p:nvPr/>
          </p:nvSpPr>
          <p:spPr>
            <a:xfrm>
              <a:off x="4310700" y="303182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30"/>
            <p:cNvSpPr/>
            <p:nvPr/>
          </p:nvSpPr>
          <p:spPr>
            <a:xfrm>
              <a:off x="4310700" y="316875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30"/>
            <p:cNvSpPr/>
            <p:nvPr/>
          </p:nvSpPr>
          <p:spPr>
            <a:xfrm>
              <a:off x="4310700" y="330567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30"/>
            <p:cNvSpPr/>
            <p:nvPr/>
          </p:nvSpPr>
          <p:spPr>
            <a:xfrm>
              <a:off x="4310700" y="344257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30"/>
            <p:cNvSpPr/>
            <p:nvPr/>
          </p:nvSpPr>
          <p:spPr>
            <a:xfrm>
              <a:off x="4310700" y="357950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30"/>
            <p:cNvSpPr/>
            <p:nvPr/>
          </p:nvSpPr>
          <p:spPr>
            <a:xfrm>
              <a:off x="4310700" y="371642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30"/>
            <p:cNvSpPr/>
            <p:nvPr/>
          </p:nvSpPr>
          <p:spPr>
            <a:xfrm>
              <a:off x="2293525" y="2208700"/>
              <a:ext cx="1776800" cy="39825"/>
            </a:xfrm>
            <a:custGeom>
              <a:rect b="b" l="l" r="r" t="t"/>
              <a:pathLst>
                <a:path extrusionOk="0" h="1593" w="71072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30"/>
            <p:cNvSpPr/>
            <p:nvPr/>
          </p:nvSpPr>
          <p:spPr>
            <a:xfrm>
              <a:off x="2293525" y="2345625"/>
              <a:ext cx="1776800" cy="39825"/>
            </a:xfrm>
            <a:custGeom>
              <a:rect b="b" l="l" r="r" t="t"/>
              <a:pathLst>
                <a:path extrusionOk="0" h="1593" w="71072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30"/>
            <p:cNvSpPr/>
            <p:nvPr/>
          </p:nvSpPr>
          <p:spPr>
            <a:xfrm>
              <a:off x="2293525" y="2482550"/>
              <a:ext cx="1776800" cy="39825"/>
            </a:xfrm>
            <a:custGeom>
              <a:rect b="b" l="l" r="r" t="t"/>
              <a:pathLst>
                <a:path extrusionOk="0" h="1593" w="71072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30"/>
            <p:cNvSpPr/>
            <p:nvPr/>
          </p:nvSpPr>
          <p:spPr>
            <a:xfrm>
              <a:off x="2293525" y="2621050"/>
              <a:ext cx="1195675" cy="39850"/>
            </a:xfrm>
            <a:custGeom>
              <a:rect b="b" l="l" r="r" t="t"/>
              <a:pathLst>
                <a:path extrusionOk="0" h="1594" w="47827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30"/>
            <p:cNvSpPr/>
            <p:nvPr/>
          </p:nvSpPr>
          <p:spPr>
            <a:xfrm>
              <a:off x="4430100" y="1931675"/>
              <a:ext cx="730800" cy="119450"/>
            </a:xfrm>
            <a:custGeom>
              <a:rect b="b" l="l" r="r" t="t"/>
              <a:pathLst>
                <a:path extrusionOk="0" h="4778" w="29232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30"/>
            <p:cNvSpPr/>
            <p:nvPr/>
          </p:nvSpPr>
          <p:spPr>
            <a:xfrm>
              <a:off x="2817325" y="1931675"/>
              <a:ext cx="729200" cy="119450"/>
            </a:xfrm>
            <a:custGeom>
              <a:rect b="b" l="l" r="r" t="t"/>
              <a:pathLst>
                <a:path extrusionOk="0" h="4778" w="29168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30"/>
            <p:cNvSpPr/>
            <p:nvPr/>
          </p:nvSpPr>
          <p:spPr>
            <a:xfrm>
              <a:off x="628175" y="3272225"/>
              <a:ext cx="765825" cy="1550725"/>
            </a:xfrm>
            <a:custGeom>
              <a:rect b="b" l="l" r="r" t="t"/>
              <a:pathLst>
                <a:path extrusionOk="0" h="62029" w="30633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30"/>
            <p:cNvSpPr/>
            <p:nvPr/>
          </p:nvSpPr>
          <p:spPr>
            <a:xfrm>
              <a:off x="972075" y="4366000"/>
              <a:ext cx="79625" cy="398050"/>
            </a:xfrm>
            <a:custGeom>
              <a:rect b="b" l="l" r="r" t="t"/>
              <a:pathLst>
                <a:path extrusionOk="0" h="15922" w="3185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30"/>
            <p:cNvSpPr/>
            <p:nvPr/>
          </p:nvSpPr>
          <p:spPr>
            <a:xfrm>
              <a:off x="2436800" y="685075"/>
              <a:ext cx="213375" cy="214950"/>
            </a:xfrm>
            <a:custGeom>
              <a:rect b="b" l="l" r="r" t="t"/>
              <a:pathLst>
                <a:path extrusionOk="0" h="8598" w="8535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30"/>
            <p:cNvSpPr/>
            <p:nvPr/>
          </p:nvSpPr>
          <p:spPr>
            <a:xfrm>
              <a:off x="2791850" y="685075"/>
              <a:ext cx="213350" cy="214950"/>
            </a:xfrm>
            <a:custGeom>
              <a:rect b="b" l="l" r="r" t="t"/>
              <a:pathLst>
                <a:path extrusionOk="0" h="8598" w="8534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30"/>
            <p:cNvSpPr/>
            <p:nvPr/>
          </p:nvSpPr>
          <p:spPr>
            <a:xfrm>
              <a:off x="3146875" y="685075"/>
              <a:ext cx="213375" cy="214950"/>
            </a:xfrm>
            <a:custGeom>
              <a:rect b="b" l="l" r="r" t="t"/>
              <a:pathLst>
                <a:path extrusionOk="0" h="8598" w="8535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30"/>
            <p:cNvSpPr/>
            <p:nvPr/>
          </p:nvSpPr>
          <p:spPr>
            <a:xfrm>
              <a:off x="2258475" y="570450"/>
              <a:ext cx="1280075" cy="444200"/>
            </a:xfrm>
            <a:custGeom>
              <a:rect b="b" l="l" r="r" t="t"/>
              <a:pathLst>
                <a:path extrusionOk="0" h="17768" w="51203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30"/>
            <p:cNvSpPr/>
            <p:nvPr/>
          </p:nvSpPr>
          <p:spPr>
            <a:xfrm>
              <a:off x="4947550" y="262775"/>
              <a:ext cx="1147925" cy="384100"/>
            </a:xfrm>
            <a:custGeom>
              <a:rect b="b" l="l" r="r" t="t"/>
              <a:pathLst>
                <a:path extrusionOk="0" h="15364" w="45917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30"/>
            <p:cNvSpPr/>
            <p:nvPr/>
          </p:nvSpPr>
          <p:spPr>
            <a:xfrm>
              <a:off x="5336025" y="1923725"/>
              <a:ext cx="162400" cy="135350"/>
            </a:xfrm>
            <a:custGeom>
              <a:rect b="b" l="l" r="r" t="t"/>
              <a:pathLst>
                <a:path extrusionOk="0" h="5414" w="6496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30"/>
            <p:cNvSpPr/>
            <p:nvPr/>
          </p:nvSpPr>
          <p:spPr>
            <a:xfrm>
              <a:off x="2651725" y="4047575"/>
              <a:ext cx="135375" cy="116250"/>
            </a:xfrm>
            <a:custGeom>
              <a:rect b="b" l="l" r="r" t="t"/>
              <a:pathLst>
                <a:path extrusionOk="0" h="4650" w="5415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30"/>
            <p:cNvSpPr/>
            <p:nvPr/>
          </p:nvSpPr>
          <p:spPr>
            <a:xfrm>
              <a:off x="2481375" y="1923725"/>
              <a:ext cx="164025" cy="135350"/>
            </a:xfrm>
            <a:custGeom>
              <a:rect b="b" l="l" r="r" t="t"/>
              <a:pathLst>
                <a:path extrusionOk="0" h="5414" w="6561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30"/>
            <p:cNvSpPr/>
            <p:nvPr/>
          </p:nvSpPr>
          <p:spPr>
            <a:xfrm>
              <a:off x="1459250" y="2527125"/>
              <a:ext cx="243625" cy="208425"/>
            </a:xfrm>
            <a:custGeom>
              <a:rect b="b" l="l" r="r" t="t"/>
              <a:pathLst>
                <a:path extrusionOk="0" h="8337" w="9745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30"/>
            <p:cNvSpPr/>
            <p:nvPr/>
          </p:nvSpPr>
          <p:spPr>
            <a:xfrm>
              <a:off x="4718275" y="1636825"/>
              <a:ext cx="243625" cy="208900"/>
            </a:xfrm>
            <a:custGeom>
              <a:rect b="b" l="l" r="r" t="t"/>
              <a:pathLst>
                <a:path extrusionOk="0" h="8356" w="9745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30"/>
            <p:cNvSpPr/>
            <p:nvPr/>
          </p:nvSpPr>
          <p:spPr>
            <a:xfrm>
              <a:off x="4971425" y="1636825"/>
              <a:ext cx="243625" cy="208900"/>
            </a:xfrm>
            <a:custGeom>
              <a:rect b="b" l="l" r="r" t="t"/>
              <a:pathLst>
                <a:path extrusionOk="0" h="8356" w="9745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30"/>
            <p:cNvSpPr/>
            <p:nvPr/>
          </p:nvSpPr>
          <p:spPr>
            <a:xfrm>
              <a:off x="6803925" y="2260975"/>
              <a:ext cx="243625" cy="208850"/>
            </a:xfrm>
            <a:custGeom>
              <a:rect b="b" l="l" r="r" t="t"/>
              <a:pathLst>
                <a:path extrusionOk="0" h="8354" w="9745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30"/>
            <p:cNvSpPr/>
            <p:nvPr/>
          </p:nvSpPr>
          <p:spPr>
            <a:xfrm>
              <a:off x="5711750" y="2736450"/>
              <a:ext cx="197450" cy="168025"/>
            </a:xfrm>
            <a:custGeom>
              <a:rect b="b" l="l" r="r" t="t"/>
              <a:pathLst>
                <a:path extrusionOk="0" h="6721" w="7898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30"/>
            <p:cNvSpPr/>
            <p:nvPr/>
          </p:nvSpPr>
          <p:spPr>
            <a:xfrm>
              <a:off x="5789775" y="945725"/>
              <a:ext cx="197425" cy="169225"/>
            </a:xfrm>
            <a:custGeom>
              <a:rect b="b" l="l" r="r" t="t"/>
              <a:pathLst>
                <a:path extrusionOk="0" h="6769" w="7897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30"/>
            <p:cNvSpPr/>
            <p:nvPr/>
          </p:nvSpPr>
          <p:spPr>
            <a:xfrm>
              <a:off x="6049275" y="945725"/>
              <a:ext cx="197450" cy="169225"/>
            </a:xfrm>
            <a:custGeom>
              <a:rect b="b" l="l" r="r" t="t"/>
              <a:pathLst>
                <a:path extrusionOk="0" h="6769" w="7898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30"/>
            <p:cNvSpPr/>
            <p:nvPr/>
          </p:nvSpPr>
          <p:spPr>
            <a:xfrm>
              <a:off x="3006775" y="4857175"/>
              <a:ext cx="197450" cy="169575"/>
            </a:xfrm>
            <a:custGeom>
              <a:rect b="b" l="l" r="r" t="t"/>
              <a:pathLst>
                <a:path extrusionOk="0" h="6783" w="7898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30"/>
            <p:cNvSpPr/>
            <p:nvPr/>
          </p:nvSpPr>
          <p:spPr>
            <a:xfrm>
              <a:off x="3264700" y="4857175"/>
              <a:ext cx="197450" cy="169575"/>
            </a:xfrm>
            <a:custGeom>
              <a:rect b="b" l="l" r="r" t="t"/>
              <a:pathLst>
                <a:path extrusionOk="0" h="6783" w="7898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30"/>
            <p:cNvSpPr/>
            <p:nvPr/>
          </p:nvSpPr>
          <p:spPr>
            <a:xfrm>
              <a:off x="6307200" y="945725"/>
              <a:ext cx="195850" cy="169225"/>
            </a:xfrm>
            <a:custGeom>
              <a:rect b="b" l="l" r="r" t="t"/>
              <a:pathLst>
                <a:path extrusionOk="0" h="6769" w="7834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30"/>
            <p:cNvSpPr/>
            <p:nvPr/>
          </p:nvSpPr>
          <p:spPr>
            <a:xfrm>
              <a:off x="3767800" y="836325"/>
              <a:ext cx="197450" cy="168025"/>
            </a:xfrm>
            <a:custGeom>
              <a:rect b="b" l="l" r="r" t="t"/>
              <a:pathLst>
                <a:path extrusionOk="0" h="6721" w="7898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30"/>
            <p:cNvSpPr/>
            <p:nvPr/>
          </p:nvSpPr>
          <p:spPr>
            <a:xfrm>
              <a:off x="3505100" y="4547475"/>
              <a:ext cx="287750" cy="207875"/>
            </a:xfrm>
            <a:custGeom>
              <a:rect b="b" l="l" r="r" t="t"/>
              <a:pathLst>
                <a:path extrusionOk="0" h="8315" w="1151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30"/>
            <p:cNvSpPr/>
            <p:nvPr/>
          </p:nvSpPr>
          <p:spPr>
            <a:xfrm>
              <a:off x="1495875" y="2773900"/>
              <a:ext cx="203800" cy="1459975"/>
            </a:xfrm>
            <a:custGeom>
              <a:rect b="b" l="l" r="r" t="t"/>
              <a:pathLst>
                <a:path extrusionOk="0" h="58399" w="8152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30"/>
            <p:cNvSpPr/>
            <p:nvPr/>
          </p:nvSpPr>
          <p:spPr>
            <a:xfrm>
              <a:off x="4119650" y="868550"/>
              <a:ext cx="133750" cy="157250"/>
            </a:xfrm>
            <a:custGeom>
              <a:rect b="b" l="l" r="r" t="t"/>
              <a:pathLst>
                <a:path extrusionOk="0" h="6290" w="535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30"/>
            <p:cNvSpPr/>
            <p:nvPr/>
          </p:nvSpPr>
          <p:spPr>
            <a:xfrm>
              <a:off x="5961700" y="1944425"/>
              <a:ext cx="812000" cy="746725"/>
            </a:xfrm>
            <a:custGeom>
              <a:rect b="b" l="l" r="r" t="t"/>
              <a:pathLst>
                <a:path extrusionOk="0" h="29869" w="3248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3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rect b="b" l="l" r="r" t="t"/>
              <a:pathLst>
                <a:path extrusionOk="0" h="29869" w="38849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30"/>
            <p:cNvSpPr/>
            <p:nvPr/>
          </p:nvSpPr>
          <p:spPr>
            <a:xfrm>
              <a:off x="5700600" y="3254725"/>
              <a:ext cx="246800" cy="1534800"/>
            </a:xfrm>
            <a:custGeom>
              <a:rect b="b" l="l" r="r" t="t"/>
              <a:pathLst>
                <a:path extrusionOk="0" h="61392" w="9872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30"/>
            <p:cNvSpPr/>
            <p:nvPr/>
          </p:nvSpPr>
          <p:spPr>
            <a:xfrm>
              <a:off x="6150075" y="3201275"/>
              <a:ext cx="131675" cy="74175"/>
            </a:xfrm>
            <a:custGeom>
              <a:rect b="b" l="l" r="r" t="t"/>
              <a:pathLst>
                <a:path extrusionOk="0" h="2967" w="5267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30"/>
            <p:cNvSpPr/>
            <p:nvPr/>
          </p:nvSpPr>
          <p:spPr>
            <a:xfrm>
              <a:off x="6616075" y="3944100"/>
              <a:ext cx="157625" cy="176750"/>
            </a:xfrm>
            <a:custGeom>
              <a:rect b="b" l="l" r="r" t="t"/>
              <a:pathLst>
                <a:path extrusionOk="0" h="7070" w="6305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30"/>
            <p:cNvSpPr/>
            <p:nvPr/>
          </p:nvSpPr>
          <p:spPr>
            <a:xfrm>
              <a:off x="6299225" y="3275275"/>
              <a:ext cx="313675" cy="328125"/>
            </a:xfrm>
            <a:custGeom>
              <a:rect b="b" l="l" r="r" t="t"/>
              <a:pathLst>
                <a:path extrusionOk="0" h="13125" w="12547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30"/>
            <p:cNvSpPr/>
            <p:nvPr/>
          </p:nvSpPr>
          <p:spPr>
            <a:xfrm>
              <a:off x="5732450" y="3078000"/>
              <a:ext cx="244700" cy="157625"/>
            </a:xfrm>
            <a:custGeom>
              <a:rect b="b" l="l" r="r" t="t"/>
              <a:pathLst>
                <a:path extrusionOk="0" h="6305" w="9788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30"/>
            <p:cNvSpPr/>
            <p:nvPr/>
          </p:nvSpPr>
          <p:spPr>
            <a:xfrm>
              <a:off x="6651200" y="3786250"/>
              <a:ext cx="58825" cy="118075"/>
            </a:xfrm>
            <a:custGeom>
              <a:rect b="b" l="l" r="r" t="t"/>
              <a:pathLst>
                <a:path extrusionOk="0" h="4723" w="2353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30"/>
            <p:cNvSpPr/>
            <p:nvPr/>
          </p:nvSpPr>
          <p:spPr>
            <a:xfrm>
              <a:off x="6007875" y="3155300"/>
              <a:ext cx="121025" cy="59650"/>
            </a:xfrm>
            <a:custGeom>
              <a:rect b="b" l="l" r="r" t="t"/>
              <a:pathLst>
                <a:path extrusionOk="0" h="2386" w="4841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6599900" y="3634350"/>
              <a:ext cx="76675" cy="115525"/>
            </a:xfrm>
            <a:custGeom>
              <a:rect b="b" l="l" r="r" t="t"/>
              <a:pathLst>
                <a:path extrusionOk="0" h="4621" w="3067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238125" y="2229325"/>
              <a:ext cx="224500" cy="433150"/>
            </a:xfrm>
            <a:custGeom>
              <a:rect b="b" l="l" r="r" t="t"/>
              <a:pathLst>
                <a:path extrusionOk="0" h="17326" w="898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30"/>
            <p:cNvSpPr/>
            <p:nvPr/>
          </p:nvSpPr>
          <p:spPr>
            <a:xfrm>
              <a:off x="417375" y="2847300"/>
              <a:ext cx="91425" cy="108125"/>
            </a:xfrm>
            <a:custGeom>
              <a:rect b="b" l="l" r="r" t="t"/>
              <a:pathLst>
                <a:path extrusionOk="0" h="4325" w="3657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30"/>
            <p:cNvSpPr/>
            <p:nvPr/>
          </p:nvSpPr>
          <p:spPr>
            <a:xfrm>
              <a:off x="360700" y="2701425"/>
              <a:ext cx="71675" cy="113900"/>
            </a:xfrm>
            <a:custGeom>
              <a:rect b="b" l="l" r="r" t="t"/>
              <a:pathLst>
                <a:path extrusionOk="0" h="4556" w="2867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30"/>
            <p:cNvSpPr/>
            <p:nvPr/>
          </p:nvSpPr>
          <p:spPr>
            <a:xfrm>
              <a:off x="379800" y="2081500"/>
              <a:ext cx="80800" cy="112900"/>
            </a:xfrm>
            <a:custGeom>
              <a:rect b="b" l="l" r="r" t="t"/>
              <a:pathLst>
                <a:path extrusionOk="0" h="4516" w="3232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30"/>
            <p:cNvSpPr/>
            <p:nvPr/>
          </p:nvSpPr>
          <p:spPr>
            <a:xfrm>
              <a:off x="516725" y="1740625"/>
              <a:ext cx="222925" cy="222925"/>
            </a:xfrm>
            <a:custGeom>
              <a:rect b="b" l="l" r="r" t="t"/>
              <a:pathLst>
                <a:path extrusionOk="0" h="8917" w="8917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30"/>
            <p:cNvSpPr/>
            <p:nvPr/>
          </p:nvSpPr>
          <p:spPr>
            <a:xfrm>
              <a:off x="451450" y="1948450"/>
              <a:ext cx="90775" cy="104250"/>
            </a:xfrm>
            <a:custGeom>
              <a:rect b="b" l="l" r="r" t="t"/>
              <a:pathLst>
                <a:path extrusionOk="0" h="4170" w="3631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30"/>
            <p:cNvSpPr/>
            <p:nvPr/>
          </p:nvSpPr>
          <p:spPr>
            <a:xfrm>
              <a:off x="504525" y="2977900"/>
              <a:ext cx="231950" cy="235450"/>
            </a:xfrm>
            <a:custGeom>
              <a:rect b="b" l="l" r="r" t="t"/>
              <a:pathLst>
                <a:path extrusionOk="0" h="9418" w="9278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30"/>
            <p:cNvSpPr/>
            <p:nvPr/>
          </p:nvSpPr>
          <p:spPr>
            <a:xfrm>
              <a:off x="7060250" y="2937275"/>
              <a:ext cx="87600" cy="107625"/>
            </a:xfrm>
            <a:custGeom>
              <a:rect b="b" l="l" r="r" t="t"/>
              <a:pathLst>
                <a:path extrusionOk="0" h="4305" w="3504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30"/>
            <p:cNvSpPr/>
            <p:nvPr/>
          </p:nvSpPr>
          <p:spPr>
            <a:xfrm>
              <a:off x="7136675" y="2790600"/>
              <a:ext cx="71675" cy="115475"/>
            </a:xfrm>
            <a:custGeom>
              <a:rect b="b" l="l" r="r" t="t"/>
              <a:pathLst>
                <a:path extrusionOk="0" h="4619" w="2867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30"/>
            <p:cNvSpPr/>
            <p:nvPr/>
          </p:nvSpPr>
          <p:spPr>
            <a:xfrm>
              <a:off x="6832600" y="3069275"/>
              <a:ext cx="226100" cy="234825"/>
            </a:xfrm>
            <a:custGeom>
              <a:rect b="b" l="l" r="r" t="t"/>
              <a:pathLst>
                <a:path extrusionOk="0" h="9393" w="9044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30"/>
            <p:cNvSpPr/>
            <p:nvPr/>
          </p:nvSpPr>
          <p:spPr>
            <a:xfrm>
              <a:off x="7108025" y="2320075"/>
              <a:ext cx="222925" cy="434750"/>
            </a:xfrm>
            <a:custGeom>
              <a:rect b="b" l="l" r="r" t="t"/>
              <a:pathLst>
                <a:path extrusionOk="0" h="17390" w="8917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30"/>
            <p:cNvSpPr/>
            <p:nvPr/>
          </p:nvSpPr>
          <p:spPr>
            <a:xfrm>
              <a:off x="7025225" y="2038025"/>
              <a:ext cx="92375" cy="105425"/>
            </a:xfrm>
            <a:custGeom>
              <a:rect b="b" l="l" r="r" t="t"/>
              <a:pathLst>
                <a:path extrusionOk="0" h="4217" w="3695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30"/>
            <p:cNvSpPr/>
            <p:nvPr/>
          </p:nvSpPr>
          <p:spPr>
            <a:xfrm>
              <a:off x="7111200" y="2171525"/>
              <a:ext cx="78050" cy="113625"/>
            </a:xfrm>
            <a:custGeom>
              <a:rect b="b" l="l" r="r" t="t"/>
              <a:pathLst>
                <a:path extrusionOk="0" h="4545" w="3122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30"/>
            <p:cNvSpPr/>
            <p:nvPr/>
          </p:nvSpPr>
          <p:spPr>
            <a:xfrm>
              <a:off x="6829400" y="1831375"/>
              <a:ext cx="222925" cy="222925"/>
            </a:xfrm>
            <a:custGeom>
              <a:rect b="b" l="l" r="r" t="t"/>
              <a:pathLst>
                <a:path extrusionOk="0" h="8917" w="8917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30"/>
            <p:cNvSpPr/>
            <p:nvPr/>
          </p:nvSpPr>
          <p:spPr>
            <a:xfrm>
              <a:off x="1369300" y="4886275"/>
              <a:ext cx="322425" cy="328350"/>
            </a:xfrm>
            <a:custGeom>
              <a:rect b="b" l="l" r="r" t="t"/>
              <a:pathLst>
                <a:path extrusionOk="0" h="13134" w="12897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30"/>
            <p:cNvSpPr/>
            <p:nvPr/>
          </p:nvSpPr>
          <p:spPr>
            <a:xfrm>
              <a:off x="1849075" y="5273675"/>
              <a:ext cx="130825" cy="60350"/>
            </a:xfrm>
            <a:custGeom>
              <a:rect b="b" l="l" r="r" t="t"/>
              <a:pathLst>
                <a:path extrusionOk="0" h="2414" w="5233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30"/>
            <p:cNvSpPr/>
            <p:nvPr/>
          </p:nvSpPr>
          <p:spPr>
            <a:xfrm>
              <a:off x="1276025" y="4585150"/>
              <a:ext cx="55875" cy="116800"/>
            </a:xfrm>
            <a:custGeom>
              <a:rect b="b" l="l" r="r" t="t"/>
              <a:pathLst>
                <a:path extrusionOk="0" h="4672" w="2235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30"/>
            <p:cNvSpPr/>
            <p:nvPr/>
          </p:nvSpPr>
          <p:spPr>
            <a:xfrm>
              <a:off x="1307975" y="4740050"/>
              <a:ext cx="74875" cy="114750"/>
            </a:xfrm>
            <a:custGeom>
              <a:rect b="b" l="l" r="r" t="t"/>
              <a:pathLst>
                <a:path extrusionOk="0" h="4590" w="2995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1214075" y="4367600"/>
              <a:ext cx="157625" cy="178325"/>
            </a:xfrm>
            <a:custGeom>
              <a:rect b="b" l="l" r="r" t="t"/>
              <a:pathLst>
                <a:path extrusionOk="0" h="7133" w="6305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1702125" y="5214500"/>
              <a:ext cx="131300" cy="73350"/>
            </a:xfrm>
            <a:custGeom>
              <a:rect b="b" l="l" r="r" t="t"/>
              <a:pathLst>
                <a:path extrusionOk="0" h="2934" w="5252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30"/>
            <p:cNvSpPr/>
            <p:nvPr/>
          </p:nvSpPr>
          <p:spPr>
            <a:xfrm>
              <a:off x="2014900" y="5254400"/>
              <a:ext cx="237250" cy="157625"/>
            </a:xfrm>
            <a:custGeom>
              <a:rect b="b" l="l" r="r" t="t"/>
              <a:pathLst>
                <a:path extrusionOk="0" h="6305" w="949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30"/>
            <p:cNvSpPr/>
            <p:nvPr/>
          </p:nvSpPr>
          <p:spPr>
            <a:xfrm>
              <a:off x="3619725" y="1871175"/>
              <a:ext cx="240450" cy="240450"/>
            </a:xfrm>
            <a:custGeom>
              <a:rect b="b" l="l" r="r" t="t"/>
              <a:pathLst>
                <a:path extrusionOk="0" h="9618" w="9618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30"/>
            <p:cNvSpPr/>
            <p:nvPr/>
          </p:nvSpPr>
          <p:spPr>
            <a:xfrm>
              <a:off x="4411000" y="772625"/>
              <a:ext cx="240425" cy="240450"/>
            </a:xfrm>
            <a:custGeom>
              <a:rect b="b" l="l" r="r" t="t"/>
              <a:pathLst>
                <a:path extrusionOk="0" h="9618" w="9617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30"/>
            <p:cNvSpPr/>
            <p:nvPr/>
          </p:nvSpPr>
          <p:spPr>
            <a:xfrm>
              <a:off x="4718275" y="772625"/>
              <a:ext cx="240425" cy="240450"/>
            </a:xfrm>
            <a:custGeom>
              <a:rect b="b" l="l" r="r" t="t"/>
              <a:pathLst>
                <a:path extrusionOk="0" h="9618" w="9617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30"/>
            <p:cNvSpPr/>
            <p:nvPr/>
          </p:nvSpPr>
          <p:spPr>
            <a:xfrm>
              <a:off x="5320100" y="772625"/>
              <a:ext cx="240425" cy="240450"/>
            </a:xfrm>
            <a:custGeom>
              <a:rect b="b" l="l" r="r" t="t"/>
              <a:pathLst>
                <a:path extrusionOk="0" h="9618" w="9617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30"/>
            <p:cNvSpPr/>
            <p:nvPr/>
          </p:nvSpPr>
          <p:spPr>
            <a:xfrm>
              <a:off x="1718775" y="4396250"/>
              <a:ext cx="472875" cy="608200"/>
            </a:xfrm>
            <a:custGeom>
              <a:rect b="b" l="l" r="r" t="t"/>
              <a:pathLst>
                <a:path extrusionOk="0" h="24328" w="18915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30"/>
            <p:cNvSpPr/>
            <p:nvPr/>
          </p:nvSpPr>
          <p:spPr>
            <a:xfrm>
              <a:off x="1817475" y="4498150"/>
              <a:ext cx="280225" cy="39825"/>
            </a:xfrm>
            <a:custGeom>
              <a:rect b="b" l="l" r="r" t="t"/>
              <a:pathLst>
                <a:path extrusionOk="0" h="1593" w="11209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30"/>
            <p:cNvSpPr/>
            <p:nvPr/>
          </p:nvSpPr>
          <p:spPr>
            <a:xfrm>
              <a:off x="1817475" y="4574575"/>
              <a:ext cx="280225" cy="39825"/>
            </a:xfrm>
            <a:custGeom>
              <a:rect b="b" l="l" r="r" t="t"/>
              <a:pathLst>
                <a:path extrusionOk="0" h="1593" w="11209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30"/>
            <p:cNvSpPr/>
            <p:nvPr/>
          </p:nvSpPr>
          <p:spPr>
            <a:xfrm>
              <a:off x="1817475" y="4650975"/>
              <a:ext cx="221325" cy="39850"/>
            </a:xfrm>
            <a:custGeom>
              <a:rect b="b" l="l" r="r" t="t"/>
              <a:pathLst>
                <a:path extrusionOk="0" h="1594" w="8853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30"/>
            <p:cNvSpPr/>
            <p:nvPr/>
          </p:nvSpPr>
          <p:spPr>
            <a:xfrm>
              <a:off x="6358150" y="2643350"/>
              <a:ext cx="401225" cy="445825"/>
            </a:xfrm>
            <a:custGeom>
              <a:rect b="b" l="l" r="r" t="t"/>
              <a:pathLst>
                <a:path extrusionOk="0" h="17833" w="16049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30"/>
            <p:cNvSpPr/>
            <p:nvPr/>
          </p:nvSpPr>
          <p:spPr>
            <a:xfrm>
              <a:off x="3627700" y="319425"/>
              <a:ext cx="525400" cy="450050"/>
            </a:xfrm>
            <a:custGeom>
              <a:rect b="b" l="l" r="r" t="t"/>
              <a:pathLst>
                <a:path extrusionOk="0" h="18002" w="21016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30"/>
            <p:cNvSpPr/>
            <p:nvPr/>
          </p:nvSpPr>
          <p:spPr>
            <a:xfrm>
              <a:off x="3778950" y="401675"/>
              <a:ext cx="101900" cy="235650"/>
            </a:xfrm>
            <a:custGeom>
              <a:rect b="b" l="l" r="r" t="t"/>
              <a:pathLst>
                <a:path extrusionOk="0" h="9426" w="4076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30"/>
            <p:cNvSpPr/>
            <p:nvPr/>
          </p:nvSpPr>
          <p:spPr>
            <a:xfrm>
              <a:off x="2650150" y="1654650"/>
              <a:ext cx="173550" cy="173575"/>
            </a:xfrm>
            <a:custGeom>
              <a:rect b="b" l="l" r="r" t="t"/>
              <a:pathLst>
                <a:path extrusionOk="0" h="6943" w="6942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30"/>
            <p:cNvSpPr/>
            <p:nvPr/>
          </p:nvSpPr>
          <p:spPr>
            <a:xfrm>
              <a:off x="1094650" y="2691125"/>
              <a:ext cx="171975" cy="173550"/>
            </a:xfrm>
            <a:custGeom>
              <a:rect b="b" l="l" r="r" t="t"/>
              <a:pathLst>
                <a:path extrusionOk="0" h="6942" w="6879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30"/>
            <p:cNvSpPr/>
            <p:nvPr/>
          </p:nvSpPr>
          <p:spPr>
            <a:xfrm>
              <a:off x="1723550" y="1665800"/>
              <a:ext cx="151275" cy="151275"/>
            </a:xfrm>
            <a:custGeom>
              <a:rect b="b" l="l" r="r" t="t"/>
              <a:pathLst>
                <a:path extrusionOk="0" h="6051" w="6051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30"/>
            <p:cNvSpPr/>
            <p:nvPr/>
          </p:nvSpPr>
          <p:spPr>
            <a:xfrm>
              <a:off x="6334250" y="436700"/>
              <a:ext cx="149700" cy="151275"/>
            </a:xfrm>
            <a:custGeom>
              <a:rect b="b" l="l" r="r" t="t"/>
              <a:pathLst>
                <a:path extrusionOk="0" h="6051" w="5988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30"/>
            <p:cNvSpPr/>
            <p:nvPr/>
          </p:nvSpPr>
          <p:spPr>
            <a:xfrm>
              <a:off x="6866025" y="2581250"/>
              <a:ext cx="149675" cy="151275"/>
            </a:xfrm>
            <a:custGeom>
              <a:rect b="b" l="l" r="r" t="t"/>
              <a:pathLst>
                <a:path extrusionOk="0" h="6051" w="5987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30"/>
            <p:cNvSpPr/>
            <p:nvPr/>
          </p:nvSpPr>
          <p:spPr>
            <a:xfrm>
              <a:off x="1094650" y="2971325"/>
              <a:ext cx="171975" cy="173550"/>
            </a:xfrm>
            <a:custGeom>
              <a:rect b="b" l="l" r="r" t="t"/>
              <a:pathLst>
                <a:path extrusionOk="0" h="6942" w="6879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30"/>
            <p:cNvSpPr/>
            <p:nvPr/>
          </p:nvSpPr>
          <p:spPr>
            <a:xfrm>
              <a:off x="2409725" y="1654650"/>
              <a:ext cx="171975" cy="173575"/>
            </a:xfrm>
            <a:custGeom>
              <a:rect b="b" l="l" r="r" t="t"/>
              <a:pathLst>
                <a:path extrusionOk="0" h="6943" w="6879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30"/>
            <p:cNvSpPr/>
            <p:nvPr/>
          </p:nvSpPr>
          <p:spPr>
            <a:xfrm>
              <a:off x="4450800" y="4440825"/>
              <a:ext cx="1246650" cy="250000"/>
            </a:xfrm>
            <a:custGeom>
              <a:rect b="b" l="l" r="r" t="t"/>
              <a:pathLst>
                <a:path extrusionOk="0" h="10000" w="49866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30"/>
            <p:cNvSpPr/>
            <p:nvPr/>
          </p:nvSpPr>
          <p:spPr>
            <a:xfrm>
              <a:off x="3118225" y="1673750"/>
              <a:ext cx="1514100" cy="135375"/>
            </a:xfrm>
            <a:custGeom>
              <a:rect b="b" l="l" r="r" t="t"/>
              <a:pathLst>
                <a:path extrusionOk="0" h="5415" w="60564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30"/>
            <p:cNvSpPr/>
            <p:nvPr/>
          </p:nvSpPr>
          <p:spPr>
            <a:xfrm>
              <a:off x="1349400" y="323650"/>
              <a:ext cx="2101600" cy="616175"/>
            </a:xfrm>
            <a:custGeom>
              <a:rect b="b" l="l" r="r" t="t"/>
              <a:pathLst>
                <a:path extrusionOk="0" h="24647" w="84064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30"/>
            <p:cNvSpPr/>
            <p:nvPr/>
          </p:nvSpPr>
          <p:spPr>
            <a:xfrm>
              <a:off x="5823200" y="713725"/>
              <a:ext cx="843825" cy="1111300"/>
            </a:xfrm>
            <a:custGeom>
              <a:rect b="b" l="l" r="r" t="t"/>
              <a:pathLst>
                <a:path extrusionOk="0" h="44452" w="33753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30"/>
            <p:cNvSpPr/>
            <p:nvPr/>
          </p:nvSpPr>
          <p:spPr>
            <a:xfrm>
              <a:off x="924300" y="661175"/>
              <a:ext cx="135350" cy="314875"/>
            </a:xfrm>
            <a:custGeom>
              <a:rect b="b" l="l" r="r" t="t"/>
              <a:pathLst>
                <a:path extrusionOk="0" h="12595" w="5414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30"/>
            <p:cNvSpPr/>
            <p:nvPr/>
          </p:nvSpPr>
          <p:spPr>
            <a:xfrm>
              <a:off x="1782450" y="3907475"/>
              <a:ext cx="135350" cy="315250"/>
            </a:xfrm>
            <a:custGeom>
              <a:rect b="b" l="l" r="r" t="t"/>
              <a:pathLst>
                <a:path extrusionOk="0" h="12610" w="5414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30"/>
            <p:cNvSpPr/>
            <p:nvPr/>
          </p:nvSpPr>
          <p:spPr>
            <a:xfrm>
              <a:off x="1113775" y="661175"/>
              <a:ext cx="133750" cy="314875"/>
            </a:xfrm>
            <a:custGeom>
              <a:rect b="b" l="l" r="r" t="t"/>
              <a:pathLst>
                <a:path extrusionOk="0" h="12595" w="535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30"/>
            <p:cNvSpPr/>
            <p:nvPr/>
          </p:nvSpPr>
          <p:spPr>
            <a:xfrm>
              <a:off x="1782450" y="2181650"/>
              <a:ext cx="135350" cy="1668525"/>
            </a:xfrm>
            <a:custGeom>
              <a:rect b="b" l="l" r="r" t="t"/>
              <a:pathLst>
                <a:path extrusionOk="0" h="66741" w="5414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30"/>
            <p:cNvSpPr/>
            <p:nvPr/>
          </p:nvSpPr>
          <p:spPr>
            <a:xfrm>
              <a:off x="5576425" y="4885025"/>
              <a:ext cx="1047625" cy="159225"/>
            </a:xfrm>
            <a:custGeom>
              <a:rect b="b" l="l" r="r" t="t"/>
              <a:pathLst>
                <a:path extrusionOk="0" h="6369" w="41905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30"/>
            <p:cNvSpPr/>
            <p:nvPr/>
          </p:nvSpPr>
          <p:spPr>
            <a:xfrm>
              <a:off x="5523875" y="5074475"/>
              <a:ext cx="1100175" cy="157650"/>
            </a:xfrm>
            <a:custGeom>
              <a:rect b="b" l="l" r="r" t="t"/>
              <a:pathLst>
                <a:path extrusionOk="0" h="6306" w="44007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30"/>
            <p:cNvSpPr/>
            <p:nvPr/>
          </p:nvSpPr>
          <p:spPr>
            <a:xfrm>
              <a:off x="2408625" y="5020350"/>
              <a:ext cx="1230225" cy="393850"/>
            </a:xfrm>
            <a:custGeom>
              <a:rect b="b" l="l" r="r" t="t"/>
              <a:pathLst>
                <a:path extrusionOk="0" h="15754" w="49209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819225" y="2831225"/>
              <a:ext cx="197450" cy="168025"/>
            </a:xfrm>
            <a:custGeom>
              <a:rect b="b" l="l" r="r" t="t"/>
              <a:pathLst>
                <a:path extrusionOk="0" h="6721" w="7898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860625" y="1842525"/>
              <a:ext cx="619350" cy="135350"/>
            </a:xfrm>
            <a:custGeom>
              <a:rect b="b" l="l" r="r" t="t"/>
              <a:pathLst>
                <a:path extrusionOk="0" h="5414" w="24774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30"/>
            <p:cNvSpPr/>
            <p:nvPr/>
          </p:nvSpPr>
          <p:spPr>
            <a:xfrm>
              <a:off x="6060425" y="4273650"/>
              <a:ext cx="627300" cy="495175"/>
            </a:xfrm>
            <a:custGeom>
              <a:rect b="b" l="l" r="r" t="t"/>
              <a:pathLst>
                <a:path extrusionOk="0" h="19807" w="25092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30"/>
            <p:cNvSpPr/>
            <p:nvPr/>
          </p:nvSpPr>
          <p:spPr>
            <a:xfrm>
              <a:off x="6033350" y="2694300"/>
              <a:ext cx="97150" cy="98725"/>
            </a:xfrm>
            <a:custGeom>
              <a:rect b="b" l="l" r="r" t="t"/>
              <a:pathLst>
                <a:path extrusionOk="0" h="3949" w="3886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6162325" y="2694300"/>
              <a:ext cx="98725" cy="98725"/>
            </a:xfrm>
            <a:custGeom>
              <a:rect b="b" l="l" r="r" t="t"/>
              <a:pathLst>
                <a:path extrusionOk="0" h="3949" w="3949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30"/>
            <p:cNvSpPr/>
            <p:nvPr/>
          </p:nvSpPr>
          <p:spPr>
            <a:xfrm>
              <a:off x="6033350" y="2820075"/>
              <a:ext cx="97150" cy="98725"/>
            </a:xfrm>
            <a:custGeom>
              <a:rect b="b" l="l" r="r" t="t"/>
              <a:pathLst>
                <a:path extrusionOk="0" h="3949" w="3886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30"/>
            <p:cNvSpPr/>
            <p:nvPr/>
          </p:nvSpPr>
          <p:spPr>
            <a:xfrm>
              <a:off x="6162325" y="2820075"/>
              <a:ext cx="98725" cy="98725"/>
            </a:xfrm>
            <a:custGeom>
              <a:rect b="b" l="l" r="r" t="t"/>
              <a:pathLst>
                <a:path extrusionOk="0" h="3949" w="3949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30"/>
            <p:cNvSpPr/>
            <p:nvPr/>
          </p:nvSpPr>
          <p:spPr>
            <a:xfrm>
              <a:off x="6076350" y="3681400"/>
              <a:ext cx="176750" cy="455375"/>
            </a:xfrm>
            <a:custGeom>
              <a:rect b="b" l="l" r="r" t="t"/>
              <a:pathLst>
                <a:path extrusionOk="0" h="18215" w="707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30"/>
            <p:cNvSpPr/>
            <p:nvPr/>
          </p:nvSpPr>
          <p:spPr>
            <a:xfrm>
              <a:off x="6270575" y="3679800"/>
              <a:ext cx="178350" cy="456975"/>
            </a:xfrm>
            <a:custGeom>
              <a:rect b="b" l="l" r="r" t="t"/>
              <a:pathLst>
                <a:path extrusionOk="0" h="18279" w="7134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30"/>
            <p:cNvSpPr/>
            <p:nvPr/>
          </p:nvSpPr>
          <p:spPr>
            <a:xfrm>
              <a:off x="6170275" y="3772150"/>
              <a:ext cx="184700" cy="116250"/>
            </a:xfrm>
            <a:custGeom>
              <a:rect b="b" l="l" r="r" t="t"/>
              <a:pathLst>
                <a:path extrusionOk="0" h="4650" w="7388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30"/>
            <p:cNvSpPr/>
            <p:nvPr/>
          </p:nvSpPr>
          <p:spPr>
            <a:xfrm>
              <a:off x="6132075" y="3928175"/>
              <a:ext cx="261125" cy="208600"/>
            </a:xfrm>
            <a:custGeom>
              <a:rect b="b" l="l" r="r" t="t"/>
              <a:pathLst>
                <a:path extrusionOk="0" h="8344" w="10445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30"/>
            <p:cNvSpPr/>
            <p:nvPr/>
          </p:nvSpPr>
          <p:spPr>
            <a:xfrm>
              <a:off x="6262625" y="39281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30"/>
            <p:cNvSpPr/>
            <p:nvPr/>
          </p:nvSpPr>
          <p:spPr>
            <a:xfrm>
              <a:off x="6036550" y="3628850"/>
              <a:ext cx="447400" cy="39825"/>
            </a:xfrm>
            <a:custGeom>
              <a:rect b="b" l="l" r="r" t="t"/>
              <a:pathLst>
                <a:path extrusionOk="0" h="1593" w="17896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30"/>
            <p:cNvSpPr/>
            <p:nvPr/>
          </p:nvSpPr>
          <p:spPr>
            <a:xfrm>
              <a:off x="6036550" y="4149475"/>
              <a:ext cx="447400" cy="39825"/>
            </a:xfrm>
            <a:custGeom>
              <a:rect b="b" l="l" r="r" t="t"/>
              <a:pathLst>
                <a:path extrusionOk="0" h="1593" w="17896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30"/>
            <p:cNvSpPr/>
            <p:nvPr/>
          </p:nvSpPr>
          <p:spPr>
            <a:xfrm>
              <a:off x="6163900" y="2121150"/>
              <a:ext cx="122575" cy="176750"/>
            </a:xfrm>
            <a:custGeom>
              <a:rect b="b" l="l" r="r" t="t"/>
              <a:pathLst>
                <a:path extrusionOk="0" h="7070" w="4903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30"/>
            <p:cNvSpPr/>
            <p:nvPr/>
          </p:nvSpPr>
          <p:spPr>
            <a:xfrm>
              <a:off x="6302425" y="2121150"/>
              <a:ext cx="138525" cy="176750"/>
            </a:xfrm>
            <a:custGeom>
              <a:rect b="b" l="l" r="r" t="t"/>
              <a:pathLst>
                <a:path extrusionOk="0" h="7070" w="5541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30"/>
            <p:cNvSpPr/>
            <p:nvPr/>
          </p:nvSpPr>
          <p:spPr>
            <a:xfrm>
              <a:off x="6472775" y="2121150"/>
              <a:ext cx="121025" cy="176750"/>
            </a:xfrm>
            <a:custGeom>
              <a:rect b="b" l="l" r="r" t="t"/>
              <a:pathLst>
                <a:path extrusionOk="0" h="7070" w="4841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30"/>
            <p:cNvSpPr/>
            <p:nvPr/>
          </p:nvSpPr>
          <p:spPr>
            <a:xfrm>
              <a:off x="1688525" y="661175"/>
              <a:ext cx="92350" cy="178350"/>
            </a:xfrm>
            <a:custGeom>
              <a:rect b="b" l="l" r="r" t="t"/>
              <a:pathLst>
                <a:path extrusionOk="0" h="7134" w="3694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3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rect b="b" l="l" r="r" t="t"/>
              <a:pathLst>
                <a:path extrusionOk="0" h="7070" w="5478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3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rect b="b" l="l" r="r" t="t"/>
              <a:pathLst>
                <a:path extrusionOk="0" h="7070" w="5605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3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rect b="b" l="l" r="r" t="t"/>
              <a:pathLst>
                <a:path extrusionOk="0" h="7070" w="9363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3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rect b="b" l="l" r="r" t="t"/>
              <a:pathLst>
                <a:path extrusionOk="0" h="7070" w="4077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2245750" y="4830900"/>
              <a:ext cx="162425" cy="211775"/>
            </a:xfrm>
            <a:custGeom>
              <a:rect b="b" l="l" r="r" t="t"/>
              <a:pathLst>
                <a:path extrusionOk="0" h="8471" w="6497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2433625" y="4727400"/>
              <a:ext cx="207000" cy="380550"/>
            </a:xfrm>
            <a:custGeom>
              <a:rect b="b" l="l" r="r" t="t"/>
              <a:pathLst>
                <a:path extrusionOk="0" h="15222" w="828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30"/>
            <p:cNvSpPr/>
            <p:nvPr/>
          </p:nvSpPr>
          <p:spPr>
            <a:xfrm>
              <a:off x="2661300" y="4830900"/>
              <a:ext cx="164000" cy="211775"/>
            </a:xfrm>
            <a:custGeom>
              <a:rect b="b" l="l" r="r" t="t"/>
              <a:pathLst>
                <a:path extrusionOk="0" h="8471" w="656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211" name="Google Shape;211;p19"/>
          <p:cNvSpPr txBox="1"/>
          <p:nvPr>
            <p:ph idx="2" type="title"/>
          </p:nvPr>
        </p:nvSpPr>
        <p:spPr>
          <a:xfrm>
            <a:off x="5144113" y="14873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2" name="Google Shape;212;p19"/>
          <p:cNvSpPr txBox="1"/>
          <p:nvPr>
            <p:ph idx="4" type="title"/>
          </p:nvPr>
        </p:nvSpPr>
        <p:spPr>
          <a:xfrm>
            <a:off x="5144113" y="238402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3" name="Google Shape;213;p19"/>
          <p:cNvSpPr txBox="1"/>
          <p:nvPr>
            <p:ph idx="6" type="title"/>
          </p:nvPr>
        </p:nvSpPr>
        <p:spPr>
          <a:xfrm>
            <a:off x="5144113" y="32807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>
                <a:solidFill>
                  <a:schemeClr val="accent1"/>
                </a:solidFill>
              </a:rPr>
              <a:t>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4" name="Google Shape;214;p19"/>
          <p:cNvSpPr txBox="1"/>
          <p:nvPr>
            <p:ph idx="8" type="title"/>
          </p:nvPr>
        </p:nvSpPr>
        <p:spPr>
          <a:xfrm>
            <a:off x="2804563" y="14873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5" name="Google Shape;215;p19"/>
          <p:cNvSpPr txBox="1"/>
          <p:nvPr>
            <p:ph idx="13" type="title"/>
          </p:nvPr>
        </p:nvSpPr>
        <p:spPr>
          <a:xfrm>
            <a:off x="2804563" y="238402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6" name="Google Shape;216;p19"/>
          <p:cNvSpPr txBox="1"/>
          <p:nvPr>
            <p:ph idx="15" type="title"/>
          </p:nvPr>
        </p:nvSpPr>
        <p:spPr>
          <a:xfrm>
            <a:off x="2804563" y="32807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7" name="Google Shape;217;p19"/>
          <p:cNvSpPr txBox="1"/>
          <p:nvPr>
            <p:ph idx="16" type="ctrTitle"/>
          </p:nvPr>
        </p:nvSpPr>
        <p:spPr>
          <a:xfrm>
            <a:off x="666476" y="1779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218" name="Google Shape;218;p19"/>
          <p:cNvSpPr txBox="1"/>
          <p:nvPr>
            <p:ph idx="17" type="ctrTitle"/>
          </p:nvPr>
        </p:nvSpPr>
        <p:spPr>
          <a:xfrm>
            <a:off x="666476" y="27041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Diagrama de caso de uso</a:t>
            </a:r>
            <a:endParaRPr/>
          </a:p>
        </p:txBody>
      </p:sp>
      <p:sp>
        <p:nvSpPr>
          <p:cNvPr id="219" name="Google Shape;219;p19"/>
          <p:cNvSpPr txBox="1"/>
          <p:nvPr>
            <p:ph idx="18" type="ctrTitle"/>
          </p:nvPr>
        </p:nvSpPr>
        <p:spPr>
          <a:xfrm>
            <a:off x="666476" y="35931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Modelo entidad relación</a:t>
            </a:r>
            <a:endParaRPr/>
          </a:p>
        </p:txBody>
      </p:sp>
      <p:sp>
        <p:nvSpPr>
          <p:cNvPr id="220" name="Google Shape;220;p19"/>
          <p:cNvSpPr txBox="1"/>
          <p:nvPr>
            <p:ph idx="19" type="ctrTitle"/>
          </p:nvPr>
        </p:nvSpPr>
        <p:spPr>
          <a:xfrm>
            <a:off x="6401501" y="1779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Diagrama de secuencia</a:t>
            </a:r>
            <a:endParaRPr/>
          </a:p>
        </p:txBody>
      </p:sp>
      <p:sp>
        <p:nvSpPr>
          <p:cNvPr id="221" name="Google Shape;221;p19"/>
          <p:cNvSpPr txBox="1"/>
          <p:nvPr>
            <p:ph idx="20" type="ctrTitle"/>
          </p:nvPr>
        </p:nvSpPr>
        <p:spPr>
          <a:xfrm>
            <a:off x="6401501" y="27041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Qué</a:t>
            </a:r>
            <a:r>
              <a:rPr lang="es"/>
              <a:t> </a:t>
            </a:r>
            <a:r>
              <a:rPr lang="es"/>
              <a:t>tecnologías</a:t>
            </a:r>
            <a:r>
              <a:rPr lang="es"/>
              <a:t> </a:t>
            </a:r>
            <a:r>
              <a:rPr lang="es"/>
              <a:t>usarán</a:t>
            </a:r>
            <a:endParaRPr/>
          </a:p>
        </p:txBody>
      </p:sp>
      <p:sp>
        <p:nvSpPr>
          <p:cNvPr id="222" name="Google Shape;222;p19"/>
          <p:cNvSpPr txBox="1"/>
          <p:nvPr>
            <p:ph idx="21" type="ctrTitle"/>
          </p:nvPr>
        </p:nvSpPr>
        <p:spPr>
          <a:xfrm>
            <a:off x="6401501" y="35931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Mockups</a:t>
            </a:r>
            <a:endParaRPr/>
          </a:p>
        </p:txBody>
      </p:sp>
      <p:sp>
        <p:nvSpPr>
          <p:cNvPr id="223" name="Google Shape;223;p19"/>
          <p:cNvSpPr/>
          <p:nvPr/>
        </p:nvSpPr>
        <p:spPr>
          <a:xfrm>
            <a:off x="3574843" y="3421244"/>
            <a:ext cx="428915" cy="428530"/>
          </a:xfrm>
          <a:custGeom>
            <a:rect b="b" l="l" r="r" t="t"/>
            <a:pathLst>
              <a:path extrusionOk="0" h="31446" w="3148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Google Shape;224;p19"/>
          <p:cNvGrpSpPr/>
          <p:nvPr/>
        </p:nvGrpSpPr>
        <p:grpSpPr>
          <a:xfrm>
            <a:off x="3574842" y="1601913"/>
            <a:ext cx="428915" cy="426116"/>
            <a:chOff x="6226275" y="3911538"/>
            <a:chExt cx="900325" cy="894450"/>
          </a:xfrm>
        </p:grpSpPr>
        <p:sp>
          <p:nvSpPr>
            <p:cNvPr id="225" name="Google Shape;225;p19"/>
            <p:cNvSpPr/>
            <p:nvPr/>
          </p:nvSpPr>
          <p:spPr>
            <a:xfrm>
              <a:off x="6355100" y="4405488"/>
              <a:ext cx="87300" cy="116625"/>
            </a:xfrm>
            <a:custGeom>
              <a:rect b="b" l="l" r="r" t="t"/>
              <a:pathLst>
                <a:path extrusionOk="0" h="4665" w="3492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9"/>
            <p:cNvSpPr/>
            <p:nvPr/>
          </p:nvSpPr>
          <p:spPr>
            <a:xfrm>
              <a:off x="6514125" y="4593038"/>
              <a:ext cx="119900" cy="87550"/>
            </a:xfrm>
            <a:custGeom>
              <a:rect b="b" l="l" r="r" t="t"/>
              <a:pathLst>
                <a:path extrusionOk="0" h="3502" w="4796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6330650" y="4455438"/>
              <a:ext cx="258525" cy="246400"/>
            </a:xfrm>
            <a:custGeom>
              <a:rect b="b" l="l" r="r" t="t"/>
              <a:pathLst>
                <a:path extrusionOk="0" h="9856" w="10341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6226275" y="4198463"/>
              <a:ext cx="243025" cy="181575"/>
            </a:xfrm>
            <a:custGeom>
              <a:rect b="b" l="l" r="r" t="t"/>
              <a:pathLst>
                <a:path extrusionOk="0" h="7263" w="9721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9"/>
            <p:cNvSpPr/>
            <p:nvPr/>
          </p:nvSpPr>
          <p:spPr>
            <a:xfrm>
              <a:off x="6656850" y="4568588"/>
              <a:ext cx="188400" cy="237400"/>
            </a:xfrm>
            <a:custGeom>
              <a:rect b="b" l="l" r="r" t="t"/>
              <a:pathLst>
                <a:path extrusionOk="0" h="9496" w="7536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6718825" y="4152263"/>
              <a:ext cx="172100" cy="156800"/>
            </a:xfrm>
            <a:custGeom>
              <a:rect b="b" l="l" r="r" t="t"/>
              <a:pathLst>
                <a:path extrusionOk="0" h="6272" w="6884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6906375" y="3911538"/>
              <a:ext cx="220225" cy="216700"/>
            </a:xfrm>
            <a:custGeom>
              <a:rect b="b" l="l" r="r" t="t"/>
              <a:pathLst>
                <a:path extrusionOk="0" h="8668" w="8809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9"/>
            <p:cNvSpPr/>
            <p:nvPr/>
          </p:nvSpPr>
          <p:spPr>
            <a:xfrm>
              <a:off x="6429325" y="3953688"/>
              <a:ext cx="655675" cy="654050"/>
            </a:xfrm>
            <a:custGeom>
              <a:rect b="b" l="l" r="r" t="t"/>
              <a:pathLst>
                <a:path extrusionOk="0" h="26162" w="26227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3" name="Google Shape;233;p19"/>
          <p:cNvSpPr/>
          <p:nvPr/>
        </p:nvSpPr>
        <p:spPr>
          <a:xfrm>
            <a:off x="3574832" y="2508838"/>
            <a:ext cx="428938" cy="428938"/>
          </a:xfrm>
          <a:custGeom>
            <a:rect b="b" l="l" r="r" t="t"/>
            <a:pathLst>
              <a:path extrusionOk="0" h="40939" w="40939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19"/>
          <p:cNvGrpSpPr/>
          <p:nvPr/>
        </p:nvGrpSpPr>
        <p:grpSpPr>
          <a:xfrm>
            <a:off x="5086467" y="2507513"/>
            <a:ext cx="432964" cy="431586"/>
            <a:chOff x="5812000" y="2553488"/>
            <a:chExt cx="769850" cy="767400"/>
          </a:xfrm>
        </p:grpSpPr>
        <p:sp>
          <p:nvSpPr>
            <p:cNvPr id="235" name="Google Shape;235;p19"/>
            <p:cNvSpPr/>
            <p:nvPr/>
          </p:nvSpPr>
          <p:spPr>
            <a:xfrm>
              <a:off x="5858475" y="2553488"/>
              <a:ext cx="150900" cy="150900"/>
            </a:xfrm>
            <a:custGeom>
              <a:rect b="b" l="l" r="r" t="t"/>
              <a:pathLst>
                <a:path extrusionOk="0" h="6036" w="6036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5812000" y="2732888"/>
              <a:ext cx="244675" cy="425725"/>
            </a:xfrm>
            <a:custGeom>
              <a:rect b="b" l="l" r="r" t="t"/>
              <a:pathLst>
                <a:path extrusionOk="0" h="17029" w="9787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6384475" y="2553488"/>
              <a:ext cx="150875" cy="150900"/>
            </a:xfrm>
            <a:custGeom>
              <a:rect b="b" l="l" r="r" t="t"/>
              <a:pathLst>
                <a:path extrusionOk="0" h="6036" w="6035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6337975" y="2732088"/>
              <a:ext cx="243875" cy="425700"/>
            </a:xfrm>
            <a:custGeom>
              <a:rect b="b" l="l" r="r" t="t"/>
              <a:pathLst>
                <a:path extrusionOk="0" h="17028" w="9755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6057450" y="2834013"/>
              <a:ext cx="279750" cy="486875"/>
            </a:xfrm>
            <a:custGeom>
              <a:rect b="b" l="l" r="r" t="t"/>
              <a:pathLst>
                <a:path extrusionOk="0" h="19475" w="1119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9"/>
            <p:cNvSpPr/>
            <p:nvPr/>
          </p:nvSpPr>
          <p:spPr>
            <a:xfrm>
              <a:off x="6108825" y="2627688"/>
              <a:ext cx="175375" cy="175375"/>
            </a:xfrm>
            <a:custGeom>
              <a:rect b="b" l="l" r="r" t="t"/>
              <a:pathLst>
                <a:path extrusionOk="0" h="7015" w="7015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1" name="Google Shape;241;p19"/>
          <p:cNvSpPr/>
          <p:nvPr/>
        </p:nvSpPr>
        <p:spPr>
          <a:xfrm>
            <a:off x="5086468" y="3418591"/>
            <a:ext cx="432968" cy="433836"/>
          </a:xfrm>
          <a:custGeom>
            <a:rect b="b" l="l" r="r" t="t"/>
            <a:pathLst>
              <a:path extrusionOk="0" h="32491" w="32426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9"/>
          <p:cNvSpPr/>
          <p:nvPr/>
        </p:nvSpPr>
        <p:spPr>
          <a:xfrm>
            <a:off x="5064863" y="1673894"/>
            <a:ext cx="476178" cy="282154"/>
          </a:xfrm>
          <a:custGeom>
            <a:rect b="b" l="l" r="r" t="t"/>
            <a:pathLst>
              <a:path extrusionOk="0" h="31023" w="52356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Google Shape;243;p19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44" name="Google Shape;244;p19"/>
          <p:cNvGrpSpPr/>
          <p:nvPr/>
        </p:nvGrpSpPr>
        <p:grpSpPr>
          <a:xfrm>
            <a:off x="3595433" y="4177483"/>
            <a:ext cx="476169" cy="499806"/>
            <a:chOff x="5049575" y="4993600"/>
            <a:chExt cx="482050" cy="478925"/>
          </a:xfrm>
        </p:grpSpPr>
        <p:sp>
          <p:nvSpPr>
            <p:cNvPr id="245" name="Google Shape;245;p19"/>
            <p:cNvSpPr/>
            <p:nvPr/>
          </p:nvSpPr>
          <p:spPr>
            <a:xfrm>
              <a:off x="5063200" y="5058825"/>
              <a:ext cx="315450" cy="164750"/>
            </a:xfrm>
            <a:custGeom>
              <a:rect b="b" l="l" r="r" t="t"/>
              <a:pathLst>
                <a:path extrusionOk="0" h="6590" w="12618">
                  <a:moveTo>
                    <a:pt x="3647" y="1"/>
                  </a:moveTo>
                  <a:lnTo>
                    <a:pt x="169" y="1846"/>
                  </a:lnTo>
                  <a:cubicBezTo>
                    <a:pt x="109" y="1877"/>
                    <a:pt x="51" y="1913"/>
                    <a:pt x="0" y="1952"/>
                  </a:cubicBezTo>
                  <a:lnTo>
                    <a:pt x="8892" y="6589"/>
                  </a:lnTo>
                  <a:lnTo>
                    <a:pt x="12617" y="4746"/>
                  </a:lnTo>
                  <a:lnTo>
                    <a:pt x="364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9"/>
            <p:cNvSpPr/>
            <p:nvPr/>
          </p:nvSpPr>
          <p:spPr>
            <a:xfrm>
              <a:off x="5299425" y="5133350"/>
              <a:ext cx="232200" cy="339175"/>
            </a:xfrm>
            <a:custGeom>
              <a:rect b="b" l="l" r="r" t="t"/>
              <a:pathLst>
                <a:path extrusionOk="0" h="13567" w="9288">
                  <a:moveTo>
                    <a:pt x="9284" y="1"/>
                  </a:moveTo>
                  <a:lnTo>
                    <a:pt x="4837" y="2202"/>
                  </a:lnTo>
                  <a:lnTo>
                    <a:pt x="4837" y="4680"/>
                  </a:lnTo>
                  <a:cubicBezTo>
                    <a:pt x="4837" y="4993"/>
                    <a:pt x="4584" y="5246"/>
                    <a:pt x="4271" y="5246"/>
                  </a:cubicBezTo>
                  <a:cubicBezTo>
                    <a:pt x="3957" y="5246"/>
                    <a:pt x="3707" y="4993"/>
                    <a:pt x="3707" y="4680"/>
                  </a:cubicBezTo>
                  <a:lnTo>
                    <a:pt x="3707" y="2762"/>
                  </a:lnTo>
                  <a:lnTo>
                    <a:pt x="1" y="4593"/>
                  </a:lnTo>
                  <a:lnTo>
                    <a:pt x="1" y="13566"/>
                  </a:lnTo>
                  <a:cubicBezTo>
                    <a:pt x="13" y="13560"/>
                    <a:pt x="25" y="13557"/>
                    <a:pt x="37" y="13551"/>
                  </a:cubicBezTo>
                  <a:lnTo>
                    <a:pt x="8553" y="9236"/>
                  </a:lnTo>
                  <a:cubicBezTo>
                    <a:pt x="9004" y="9010"/>
                    <a:pt x="9287" y="8550"/>
                    <a:pt x="9287" y="8047"/>
                  </a:cubicBezTo>
                  <a:lnTo>
                    <a:pt x="9287" y="52"/>
                  </a:lnTo>
                  <a:cubicBezTo>
                    <a:pt x="9287" y="34"/>
                    <a:pt x="9287" y="19"/>
                    <a:pt x="92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5184475" y="4993600"/>
              <a:ext cx="334125" cy="168525"/>
            </a:xfrm>
            <a:custGeom>
              <a:rect b="b" l="l" r="r" t="t"/>
              <a:pathLst>
                <a:path extrusionOk="0" h="6741" w="13365">
                  <a:moveTo>
                    <a:pt x="4040" y="0"/>
                  </a:moveTo>
                  <a:cubicBezTo>
                    <a:pt x="3830" y="0"/>
                    <a:pt x="3621" y="50"/>
                    <a:pt x="3430" y="149"/>
                  </a:cubicBezTo>
                  <a:lnTo>
                    <a:pt x="0" y="1971"/>
                  </a:lnTo>
                  <a:lnTo>
                    <a:pt x="9013" y="6741"/>
                  </a:lnTo>
                  <a:lnTo>
                    <a:pt x="13364" y="4588"/>
                  </a:lnTo>
                  <a:cubicBezTo>
                    <a:pt x="13298" y="4537"/>
                    <a:pt x="13226" y="4492"/>
                    <a:pt x="13151" y="4455"/>
                  </a:cubicBezTo>
                  <a:lnTo>
                    <a:pt x="4638" y="140"/>
                  </a:lnTo>
                  <a:lnTo>
                    <a:pt x="4635" y="140"/>
                  </a:lnTo>
                  <a:cubicBezTo>
                    <a:pt x="4446" y="47"/>
                    <a:pt x="4243" y="0"/>
                    <a:pt x="40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5049575" y="5132450"/>
              <a:ext cx="221650" cy="339925"/>
            </a:xfrm>
            <a:custGeom>
              <a:rect b="b" l="l" r="r" t="t"/>
              <a:pathLst>
                <a:path extrusionOk="0" h="13597" w="8866">
                  <a:moveTo>
                    <a:pt x="5803" y="5648"/>
                  </a:moveTo>
                  <a:cubicBezTo>
                    <a:pt x="5997" y="5648"/>
                    <a:pt x="6186" y="5748"/>
                    <a:pt x="6291" y="5927"/>
                  </a:cubicBezTo>
                  <a:cubicBezTo>
                    <a:pt x="6450" y="6195"/>
                    <a:pt x="6360" y="6541"/>
                    <a:pt x="6092" y="6701"/>
                  </a:cubicBezTo>
                  <a:lnTo>
                    <a:pt x="3843" y="8016"/>
                  </a:lnTo>
                  <a:lnTo>
                    <a:pt x="3834" y="8023"/>
                  </a:lnTo>
                  <a:lnTo>
                    <a:pt x="3831" y="8026"/>
                  </a:lnTo>
                  <a:lnTo>
                    <a:pt x="3818" y="8029"/>
                  </a:lnTo>
                  <a:cubicBezTo>
                    <a:pt x="3812" y="8032"/>
                    <a:pt x="3806" y="8035"/>
                    <a:pt x="3800" y="8038"/>
                  </a:cubicBezTo>
                  <a:lnTo>
                    <a:pt x="3785" y="8047"/>
                  </a:lnTo>
                  <a:lnTo>
                    <a:pt x="3767" y="8053"/>
                  </a:lnTo>
                  <a:lnTo>
                    <a:pt x="3752" y="8059"/>
                  </a:lnTo>
                  <a:lnTo>
                    <a:pt x="3734" y="8065"/>
                  </a:lnTo>
                  <a:lnTo>
                    <a:pt x="3716" y="8071"/>
                  </a:lnTo>
                  <a:lnTo>
                    <a:pt x="3698" y="8077"/>
                  </a:lnTo>
                  <a:cubicBezTo>
                    <a:pt x="3692" y="8077"/>
                    <a:pt x="3686" y="8080"/>
                    <a:pt x="3680" y="8080"/>
                  </a:cubicBezTo>
                  <a:cubicBezTo>
                    <a:pt x="3671" y="8083"/>
                    <a:pt x="3668" y="8083"/>
                    <a:pt x="3665" y="8083"/>
                  </a:cubicBezTo>
                  <a:lnTo>
                    <a:pt x="3641" y="8089"/>
                  </a:lnTo>
                  <a:lnTo>
                    <a:pt x="3629" y="8089"/>
                  </a:lnTo>
                  <a:cubicBezTo>
                    <a:pt x="3620" y="8089"/>
                    <a:pt x="3611" y="8092"/>
                    <a:pt x="3602" y="8092"/>
                  </a:cubicBezTo>
                  <a:lnTo>
                    <a:pt x="3484" y="8092"/>
                  </a:lnTo>
                  <a:lnTo>
                    <a:pt x="3466" y="8089"/>
                  </a:lnTo>
                  <a:cubicBezTo>
                    <a:pt x="3460" y="8089"/>
                    <a:pt x="3454" y="8086"/>
                    <a:pt x="3448" y="8086"/>
                  </a:cubicBezTo>
                  <a:cubicBezTo>
                    <a:pt x="3442" y="8083"/>
                    <a:pt x="3436" y="8083"/>
                    <a:pt x="3433" y="8080"/>
                  </a:cubicBezTo>
                  <a:lnTo>
                    <a:pt x="3412" y="8077"/>
                  </a:lnTo>
                  <a:cubicBezTo>
                    <a:pt x="3406" y="8077"/>
                    <a:pt x="3403" y="8074"/>
                    <a:pt x="3397" y="8071"/>
                  </a:cubicBezTo>
                  <a:lnTo>
                    <a:pt x="3376" y="8065"/>
                  </a:lnTo>
                  <a:lnTo>
                    <a:pt x="3361" y="8062"/>
                  </a:lnTo>
                  <a:lnTo>
                    <a:pt x="3343" y="8053"/>
                  </a:lnTo>
                  <a:lnTo>
                    <a:pt x="3328" y="8047"/>
                  </a:lnTo>
                  <a:lnTo>
                    <a:pt x="3310" y="8038"/>
                  </a:lnTo>
                  <a:lnTo>
                    <a:pt x="3295" y="8032"/>
                  </a:lnTo>
                  <a:cubicBezTo>
                    <a:pt x="3289" y="8029"/>
                    <a:pt x="3282" y="8026"/>
                    <a:pt x="3276" y="8019"/>
                  </a:cubicBezTo>
                  <a:lnTo>
                    <a:pt x="3261" y="8013"/>
                  </a:lnTo>
                  <a:lnTo>
                    <a:pt x="3246" y="8001"/>
                  </a:lnTo>
                  <a:cubicBezTo>
                    <a:pt x="3240" y="7998"/>
                    <a:pt x="3237" y="7995"/>
                    <a:pt x="3231" y="7992"/>
                  </a:cubicBezTo>
                  <a:lnTo>
                    <a:pt x="3216" y="7980"/>
                  </a:lnTo>
                  <a:cubicBezTo>
                    <a:pt x="3210" y="7977"/>
                    <a:pt x="3207" y="7974"/>
                    <a:pt x="3201" y="7968"/>
                  </a:cubicBezTo>
                  <a:cubicBezTo>
                    <a:pt x="3198" y="7965"/>
                    <a:pt x="3192" y="7962"/>
                    <a:pt x="3186" y="7956"/>
                  </a:cubicBezTo>
                  <a:lnTo>
                    <a:pt x="3174" y="7944"/>
                  </a:lnTo>
                  <a:lnTo>
                    <a:pt x="3159" y="7932"/>
                  </a:lnTo>
                  <a:lnTo>
                    <a:pt x="3147" y="7917"/>
                  </a:lnTo>
                  <a:cubicBezTo>
                    <a:pt x="3141" y="7914"/>
                    <a:pt x="3138" y="7908"/>
                    <a:pt x="3135" y="7905"/>
                  </a:cubicBezTo>
                  <a:lnTo>
                    <a:pt x="3120" y="7890"/>
                  </a:lnTo>
                  <a:lnTo>
                    <a:pt x="3111" y="7875"/>
                  </a:lnTo>
                  <a:cubicBezTo>
                    <a:pt x="3105" y="7869"/>
                    <a:pt x="3102" y="7863"/>
                    <a:pt x="3096" y="7857"/>
                  </a:cubicBezTo>
                  <a:lnTo>
                    <a:pt x="3087" y="7845"/>
                  </a:lnTo>
                  <a:lnTo>
                    <a:pt x="3075" y="7827"/>
                  </a:lnTo>
                  <a:lnTo>
                    <a:pt x="3069" y="7815"/>
                  </a:lnTo>
                  <a:lnTo>
                    <a:pt x="3069" y="7812"/>
                  </a:lnTo>
                  <a:lnTo>
                    <a:pt x="3063" y="7803"/>
                  </a:lnTo>
                  <a:lnTo>
                    <a:pt x="2415" y="6631"/>
                  </a:lnTo>
                  <a:cubicBezTo>
                    <a:pt x="2265" y="6357"/>
                    <a:pt x="2367" y="6014"/>
                    <a:pt x="2641" y="5863"/>
                  </a:cubicBezTo>
                  <a:lnTo>
                    <a:pt x="2635" y="5863"/>
                  </a:lnTo>
                  <a:cubicBezTo>
                    <a:pt x="2722" y="5816"/>
                    <a:pt x="2815" y="5793"/>
                    <a:pt x="2908" y="5793"/>
                  </a:cubicBezTo>
                  <a:cubicBezTo>
                    <a:pt x="3107" y="5793"/>
                    <a:pt x="3300" y="5899"/>
                    <a:pt x="3403" y="6086"/>
                  </a:cubicBezTo>
                  <a:lnTo>
                    <a:pt x="3770" y="6752"/>
                  </a:lnTo>
                  <a:lnTo>
                    <a:pt x="5520" y="5725"/>
                  </a:lnTo>
                  <a:cubicBezTo>
                    <a:pt x="5609" y="5673"/>
                    <a:pt x="5707" y="5648"/>
                    <a:pt x="5803" y="5648"/>
                  </a:cubicBezTo>
                  <a:close/>
                  <a:moveTo>
                    <a:pt x="6" y="1"/>
                  </a:moveTo>
                  <a:cubicBezTo>
                    <a:pt x="3" y="25"/>
                    <a:pt x="0" y="52"/>
                    <a:pt x="0" y="76"/>
                  </a:cubicBezTo>
                  <a:lnTo>
                    <a:pt x="0" y="8095"/>
                  </a:lnTo>
                  <a:cubicBezTo>
                    <a:pt x="0" y="8589"/>
                    <a:pt x="274" y="9043"/>
                    <a:pt x="714" y="9269"/>
                  </a:cubicBezTo>
                  <a:lnTo>
                    <a:pt x="8820" y="13572"/>
                  </a:lnTo>
                  <a:lnTo>
                    <a:pt x="8826" y="13575"/>
                  </a:lnTo>
                  <a:lnTo>
                    <a:pt x="8865" y="13596"/>
                  </a:lnTo>
                  <a:lnTo>
                    <a:pt x="8865" y="462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9" name="Google Shape;249;p19"/>
          <p:cNvSpPr txBox="1"/>
          <p:nvPr>
            <p:ph idx="6" type="title"/>
          </p:nvPr>
        </p:nvSpPr>
        <p:spPr>
          <a:xfrm>
            <a:off x="3506350" y="41235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>
                <a:solidFill>
                  <a:schemeClr val="accent1"/>
                </a:solidFill>
              </a:rPr>
              <a:t>07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50" name="Google Shape;250;p19"/>
          <p:cNvSpPr txBox="1"/>
          <p:nvPr>
            <p:ph idx="21" type="ctrTitle"/>
          </p:nvPr>
        </p:nvSpPr>
        <p:spPr>
          <a:xfrm>
            <a:off x="4763738" y="4435850"/>
            <a:ext cx="8739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Back-end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/>
          <p:nvPr>
            <p:ph type="ctrTitle"/>
          </p:nvPr>
        </p:nvSpPr>
        <p:spPr>
          <a:xfrm>
            <a:off x="4898625" y="1293725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INTRODUCCIÓN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56" name="Google Shape;256;p20"/>
          <p:cNvCxnSpPr/>
          <p:nvPr/>
        </p:nvCxnSpPr>
        <p:spPr>
          <a:xfrm>
            <a:off x="4984275" y="1831525"/>
            <a:ext cx="44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7" name="Google Shape;257;p20"/>
          <p:cNvSpPr/>
          <p:nvPr/>
        </p:nvSpPr>
        <p:spPr>
          <a:xfrm>
            <a:off x="1953596" y="1830067"/>
            <a:ext cx="1094271" cy="2041506"/>
          </a:xfrm>
          <a:custGeom>
            <a:rect b="b" l="l" r="r" t="t"/>
            <a:pathLst>
              <a:path extrusionOk="0" fill="none" h="145536" w="78009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0"/>
          <p:cNvSpPr/>
          <p:nvPr/>
        </p:nvSpPr>
        <p:spPr>
          <a:xfrm>
            <a:off x="2056879" y="1992173"/>
            <a:ext cx="887043" cy="1628410"/>
          </a:xfrm>
          <a:custGeom>
            <a:rect b="b" l="l" r="r" t="t"/>
            <a:pathLst>
              <a:path extrusionOk="0" h="116087" w="63236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333"/>
                </a:srgbClr>
              </a:gs>
              <a:gs pos="100000">
                <a:srgbClr val="041523">
                  <a:alpha val="53333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0"/>
          <p:cNvSpPr/>
          <p:nvPr/>
        </p:nvSpPr>
        <p:spPr>
          <a:xfrm>
            <a:off x="2396132" y="3661112"/>
            <a:ext cx="182624" cy="156421"/>
          </a:xfrm>
          <a:custGeom>
            <a:rect b="b" l="l" r="r" t="t"/>
            <a:pathLst>
              <a:path extrusionOk="0" h="11151" w="13019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b="50%" l="50%" r="50%" t="50%"/>
            </a:path>
            <a:tileRect/>
          </a:gra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0"/>
          <p:cNvSpPr/>
          <p:nvPr/>
        </p:nvSpPr>
        <p:spPr>
          <a:xfrm>
            <a:off x="2392035" y="1893688"/>
            <a:ext cx="217496" cy="35574"/>
          </a:xfrm>
          <a:custGeom>
            <a:rect b="b" l="l" r="r" t="t"/>
            <a:pathLst>
              <a:path extrusionOk="0" h="2536" w="15505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0"/>
          <p:cNvSpPr/>
          <p:nvPr/>
        </p:nvSpPr>
        <p:spPr>
          <a:xfrm>
            <a:off x="2251814" y="3281499"/>
            <a:ext cx="119697" cy="102639"/>
          </a:xfrm>
          <a:custGeom>
            <a:rect b="b" l="l" r="r" t="t"/>
            <a:pathLst>
              <a:path extrusionOk="0" h="7317" w="8533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0"/>
          <p:cNvSpPr/>
          <p:nvPr/>
        </p:nvSpPr>
        <p:spPr>
          <a:xfrm>
            <a:off x="2326365" y="3384094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0"/>
          <p:cNvSpPr/>
          <p:nvPr/>
        </p:nvSpPr>
        <p:spPr>
          <a:xfrm>
            <a:off x="2327052" y="3444293"/>
            <a:ext cx="29430" cy="30103"/>
          </a:xfrm>
          <a:custGeom>
            <a:rect b="b" l="l" r="r" t="t"/>
            <a:pathLst>
              <a:path extrusionOk="0" fill="none" h="2146" w="2098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0"/>
          <p:cNvSpPr/>
          <p:nvPr/>
        </p:nvSpPr>
        <p:spPr>
          <a:xfrm>
            <a:off x="2411185" y="3474385"/>
            <a:ext cx="409673" cy="14"/>
          </a:xfrm>
          <a:custGeom>
            <a:rect b="b" l="l" r="r" t="t"/>
            <a:pathLst>
              <a:path extrusionOk="0" fill="none" h="1" w="29205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0"/>
          <p:cNvSpPr/>
          <p:nvPr/>
        </p:nvSpPr>
        <p:spPr>
          <a:xfrm>
            <a:off x="2848263" y="3444293"/>
            <a:ext cx="30103" cy="30103"/>
          </a:xfrm>
          <a:custGeom>
            <a:rect b="b" l="l" r="r" t="t"/>
            <a:pathLst>
              <a:path extrusionOk="0" fill="none" h="2146" w="2146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0"/>
          <p:cNvSpPr/>
          <p:nvPr/>
        </p:nvSpPr>
        <p:spPr>
          <a:xfrm>
            <a:off x="2878356" y="3081768"/>
            <a:ext cx="14" cy="307090"/>
          </a:xfrm>
          <a:custGeom>
            <a:rect b="b" l="l" r="r" t="t"/>
            <a:pathLst>
              <a:path extrusionOk="0" fill="none" h="21892" w="1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0"/>
          <p:cNvSpPr/>
          <p:nvPr/>
        </p:nvSpPr>
        <p:spPr>
          <a:xfrm>
            <a:off x="2878356" y="3024319"/>
            <a:ext cx="30103" cy="29416"/>
          </a:xfrm>
          <a:custGeom>
            <a:rect b="b" l="l" r="r" t="t"/>
            <a:pathLst>
              <a:path extrusionOk="0" fill="none" h="2097" w="2146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0"/>
          <p:cNvSpPr/>
          <p:nvPr/>
        </p:nvSpPr>
        <p:spPr>
          <a:xfrm>
            <a:off x="2970695" y="3024319"/>
            <a:ext cx="341962" cy="14"/>
          </a:xfrm>
          <a:custGeom>
            <a:rect b="b" l="l" r="r" t="t"/>
            <a:pathLst>
              <a:path extrusionOk="0" fill="none" h="1" w="24378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0"/>
          <p:cNvSpPr/>
          <p:nvPr/>
        </p:nvSpPr>
        <p:spPr>
          <a:xfrm>
            <a:off x="3344151" y="3024319"/>
            <a:ext cx="29416" cy="29416"/>
          </a:xfrm>
          <a:custGeom>
            <a:rect b="b" l="l" r="r" t="t"/>
            <a:pathLst>
              <a:path extrusionOk="0" fill="none" h="2097" w="2097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0"/>
          <p:cNvSpPr/>
          <p:nvPr/>
        </p:nvSpPr>
        <p:spPr>
          <a:xfrm>
            <a:off x="3373557" y="3107076"/>
            <a:ext cx="14" cy="292053"/>
          </a:xfrm>
          <a:custGeom>
            <a:rect b="b" l="l" r="r" t="t"/>
            <a:pathLst>
              <a:path extrusionOk="0" fill="none" h="20820" w="1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0"/>
          <p:cNvSpPr/>
          <p:nvPr/>
        </p:nvSpPr>
        <p:spPr>
          <a:xfrm>
            <a:off x="3373557" y="3425816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0"/>
          <p:cNvSpPr/>
          <p:nvPr/>
        </p:nvSpPr>
        <p:spPr>
          <a:xfrm>
            <a:off x="1673154" y="2077680"/>
            <a:ext cx="29430" cy="14"/>
          </a:xfrm>
          <a:custGeom>
            <a:rect b="b" l="l" r="r" t="t"/>
            <a:pathLst>
              <a:path extrusionOk="0" fill="none" h="1" w="2098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0"/>
          <p:cNvSpPr/>
          <p:nvPr/>
        </p:nvSpPr>
        <p:spPr>
          <a:xfrm>
            <a:off x="1736762" y="2077680"/>
            <a:ext cx="50625" cy="14"/>
          </a:xfrm>
          <a:custGeom>
            <a:rect b="b" l="l" r="r" t="t"/>
            <a:pathLst>
              <a:path extrusionOk="0" fill="none" h="1" w="3609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0"/>
          <p:cNvSpPr/>
          <p:nvPr/>
        </p:nvSpPr>
        <p:spPr>
          <a:xfrm>
            <a:off x="1804480" y="2077680"/>
            <a:ext cx="30103" cy="29416"/>
          </a:xfrm>
          <a:custGeom>
            <a:rect b="b" l="l" r="r" t="t"/>
            <a:pathLst>
              <a:path extrusionOk="0" fill="none" h="2097" w="2146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0"/>
          <p:cNvSpPr/>
          <p:nvPr/>
        </p:nvSpPr>
        <p:spPr>
          <a:xfrm>
            <a:off x="1833900" y="2169332"/>
            <a:ext cx="14" cy="464394"/>
          </a:xfrm>
          <a:custGeom>
            <a:rect b="b" l="l" r="r" t="t"/>
            <a:pathLst>
              <a:path extrusionOk="0" fill="none" h="33106" w="1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0"/>
          <p:cNvSpPr/>
          <p:nvPr/>
        </p:nvSpPr>
        <p:spPr>
          <a:xfrm>
            <a:off x="1834573" y="2665217"/>
            <a:ext cx="29430" cy="30117"/>
          </a:xfrm>
          <a:custGeom>
            <a:rect b="b" l="l" r="r" t="t"/>
            <a:pathLst>
              <a:path extrusionOk="0" fill="none" h="2147" w="2098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0"/>
          <p:cNvSpPr/>
          <p:nvPr/>
        </p:nvSpPr>
        <p:spPr>
          <a:xfrm>
            <a:off x="1923504" y="2695323"/>
            <a:ext cx="681189" cy="14"/>
          </a:xfrm>
          <a:custGeom>
            <a:rect b="b" l="l" r="r" t="t"/>
            <a:pathLst>
              <a:path extrusionOk="0" fill="none" h="1" w="48561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0"/>
          <p:cNvSpPr/>
          <p:nvPr/>
        </p:nvSpPr>
        <p:spPr>
          <a:xfrm>
            <a:off x="2634164" y="2695323"/>
            <a:ext cx="30103" cy="14"/>
          </a:xfrm>
          <a:custGeom>
            <a:rect b="b" l="l" r="r" t="t"/>
            <a:pathLst>
              <a:path extrusionOk="0" fill="none" h="1" w="2146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0"/>
          <p:cNvSpPr/>
          <p:nvPr/>
        </p:nvSpPr>
        <p:spPr>
          <a:xfrm>
            <a:off x="2608856" y="2648129"/>
            <a:ext cx="119697" cy="102934"/>
          </a:xfrm>
          <a:custGeom>
            <a:rect b="b" l="l" r="r" t="t"/>
            <a:pathLst>
              <a:path extrusionOk="0" h="7338" w="8533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0"/>
          <p:cNvSpPr/>
          <p:nvPr/>
        </p:nvSpPr>
        <p:spPr>
          <a:xfrm>
            <a:off x="1611594" y="3639226"/>
            <a:ext cx="30103" cy="14"/>
          </a:xfrm>
          <a:custGeom>
            <a:rect b="b" l="l" r="r" t="t"/>
            <a:pathLst>
              <a:path extrusionOk="0" fill="none" h="1" w="2146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0"/>
          <p:cNvSpPr/>
          <p:nvPr/>
        </p:nvSpPr>
        <p:spPr>
          <a:xfrm>
            <a:off x="1724458" y="3609808"/>
            <a:ext cx="30103" cy="30117"/>
          </a:xfrm>
          <a:custGeom>
            <a:rect b="b" l="l" r="r" t="t"/>
            <a:pathLst>
              <a:path extrusionOk="0" fill="none" h="2147" w="2146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0"/>
          <p:cNvSpPr/>
          <p:nvPr/>
        </p:nvSpPr>
        <p:spPr>
          <a:xfrm>
            <a:off x="1754551" y="3238402"/>
            <a:ext cx="14" cy="313935"/>
          </a:xfrm>
          <a:custGeom>
            <a:rect b="b" l="l" r="r" t="t"/>
            <a:pathLst>
              <a:path extrusionOk="0" fill="none" h="22380" w="1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0"/>
          <p:cNvSpPr/>
          <p:nvPr/>
        </p:nvSpPr>
        <p:spPr>
          <a:xfrm>
            <a:off x="1754551" y="3179578"/>
            <a:ext cx="30103" cy="30117"/>
          </a:xfrm>
          <a:custGeom>
            <a:rect b="b" l="l" r="r" t="t"/>
            <a:pathLst>
              <a:path extrusionOk="0" fill="none" h="2147" w="2146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0"/>
          <p:cNvSpPr/>
          <p:nvPr/>
        </p:nvSpPr>
        <p:spPr>
          <a:xfrm>
            <a:off x="1840732" y="3179578"/>
            <a:ext cx="871318" cy="14"/>
          </a:xfrm>
          <a:custGeom>
            <a:rect b="b" l="l" r="r" t="t"/>
            <a:pathLst>
              <a:path extrusionOk="0" fill="none" h="1" w="62115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0"/>
          <p:cNvSpPr/>
          <p:nvPr/>
        </p:nvSpPr>
        <p:spPr>
          <a:xfrm>
            <a:off x="2740183" y="3179578"/>
            <a:ext cx="30103" cy="30117"/>
          </a:xfrm>
          <a:custGeom>
            <a:rect b="b" l="l" r="r" t="t"/>
            <a:pathLst>
              <a:path extrusionOk="0" fill="none" h="2147" w="2146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0"/>
          <p:cNvSpPr/>
          <p:nvPr/>
        </p:nvSpPr>
        <p:spPr>
          <a:xfrm>
            <a:off x="2770275" y="3289706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0"/>
          <p:cNvSpPr/>
          <p:nvPr/>
        </p:nvSpPr>
        <p:spPr>
          <a:xfrm>
            <a:off x="2699147" y="3284235"/>
            <a:ext cx="119697" cy="102639"/>
          </a:xfrm>
          <a:custGeom>
            <a:rect b="b" l="l" r="r" t="t"/>
            <a:pathLst>
              <a:path extrusionOk="0" h="7317" w="8533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0"/>
          <p:cNvSpPr/>
          <p:nvPr/>
        </p:nvSpPr>
        <p:spPr>
          <a:xfrm>
            <a:off x="2526098" y="3007905"/>
            <a:ext cx="14" cy="29416"/>
          </a:xfrm>
          <a:custGeom>
            <a:rect b="b" l="l" r="r" t="t"/>
            <a:pathLst>
              <a:path extrusionOk="0" fill="none" h="2097" w="1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0"/>
          <p:cNvSpPr/>
          <p:nvPr/>
        </p:nvSpPr>
        <p:spPr>
          <a:xfrm>
            <a:off x="2526098" y="2548944"/>
            <a:ext cx="14" cy="404890"/>
          </a:xfrm>
          <a:custGeom>
            <a:rect b="b" l="l" r="r" t="t"/>
            <a:pathLst>
              <a:path extrusionOk="0" fill="none" h="28864" w="1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0"/>
          <p:cNvSpPr/>
          <p:nvPr/>
        </p:nvSpPr>
        <p:spPr>
          <a:xfrm>
            <a:off x="2526785" y="2492168"/>
            <a:ext cx="29416" cy="30117"/>
          </a:xfrm>
          <a:custGeom>
            <a:rect b="b" l="l" r="r" t="t"/>
            <a:pathLst>
              <a:path extrusionOk="0" fill="none" h="2147" w="2097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0"/>
          <p:cNvSpPr/>
          <p:nvPr/>
        </p:nvSpPr>
        <p:spPr>
          <a:xfrm>
            <a:off x="2615014" y="2492168"/>
            <a:ext cx="904830" cy="14"/>
          </a:xfrm>
          <a:custGeom>
            <a:rect b="b" l="l" r="r" t="t"/>
            <a:pathLst>
              <a:path extrusionOk="0" fill="none" h="1" w="64504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0"/>
          <p:cNvSpPr/>
          <p:nvPr/>
        </p:nvSpPr>
        <p:spPr>
          <a:xfrm>
            <a:off x="3549342" y="2462076"/>
            <a:ext cx="30117" cy="30103"/>
          </a:xfrm>
          <a:custGeom>
            <a:rect b="b" l="l" r="r" t="t"/>
            <a:pathLst>
              <a:path extrusionOk="0" fill="none" h="2146" w="2147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0"/>
          <p:cNvSpPr/>
          <p:nvPr/>
        </p:nvSpPr>
        <p:spPr>
          <a:xfrm>
            <a:off x="3579448" y="2350587"/>
            <a:ext cx="14" cy="67037"/>
          </a:xfrm>
          <a:custGeom>
            <a:rect b="b" l="l" r="r" t="t"/>
            <a:pathLst>
              <a:path extrusionOk="0" fill="none" h="4779" w="1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0"/>
          <p:cNvSpPr/>
          <p:nvPr/>
        </p:nvSpPr>
        <p:spPr>
          <a:xfrm>
            <a:off x="3579448" y="2297922"/>
            <a:ext cx="14" cy="30103"/>
          </a:xfrm>
          <a:custGeom>
            <a:rect b="b" l="l" r="r" t="t"/>
            <a:pathLst>
              <a:path extrusionOk="0" fill="none" h="2146" w="1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0"/>
          <p:cNvSpPr/>
          <p:nvPr/>
        </p:nvSpPr>
        <p:spPr>
          <a:xfrm>
            <a:off x="2473432" y="3007217"/>
            <a:ext cx="103284" cy="103284"/>
          </a:xfrm>
          <a:custGeom>
            <a:rect b="b" l="l" r="r" t="t"/>
            <a:pathLst>
              <a:path extrusionOk="0" h="7363" w="7363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0"/>
          <p:cNvSpPr/>
          <p:nvPr/>
        </p:nvSpPr>
        <p:spPr>
          <a:xfrm>
            <a:off x="2811324" y="1640604"/>
            <a:ext cx="14" cy="30103"/>
          </a:xfrm>
          <a:custGeom>
            <a:rect b="b" l="l" r="r" t="t"/>
            <a:pathLst>
              <a:path extrusionOk="0" fill="none" h="2146" w="1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0"/>
          <p:cNvSpPr/>
          <p:nvPr/>
        </p:nvSpPr>
        <p:spPr>
          <a:xfrm>
            <a:off x="2811324" y="1728160"/>
            <a:ext cx="14" cy="547143"/>
          </a:xfrm>
          <a:custGeom>
            <a:rect b="b" l="l" r="r" t="t"/>
            <a:pathLst>
              <a:path extrusionOk="0" fill="none" h="39005" w="1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0"/>
          <p:cNvSpPr/>
          <p:nvPr/>
        </p:nvSpPr>
        <p:spPr>
          <a:xfrm>
            <a:off x="2781905" y="2304754"/>
            <a:ext cx="30103" cy="29430"/>
          </a:xfrm>
          <a:custGeom>
            <a:rect b="b" l="l" r="r" t="t"/>
            <a:pathLst>
              <a:path extrusionOk="0" fill="none" h="2098" w="2146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0"/>
          <p:cNvSpPr/>
          <p:nvPr/>
        </p:nvSpPr>
        <p:spPr>
          <a:xfrm>
            <a:off x="2296272" y="2334173"/>
            <a:ext cx="428147" cy="14"/>
          </a:xfrm>
          <a:custGeom>
            <a:rect b="b" l="l" r="r" t="t"/>
            <a:pathLst>
              <a:path extrusionOk="0" fill="none" h="1" w="30522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0"/>
          <p:cNvSpPr/>
          <p:nvPr/>
        </p:nvSpPr>
        <p:spPr>
          <a:xfrm>
            <a:off x="2237448" y="2334173"/>
            <a:ext cx="30103" cy="30103"/>
          </a:xfrm>
          <a:custGeom>
            <a:rect b="b" l="l" r="r" t="t"/>
            <a:pathLst>
              <a:path extrusionOk="0" fill="none" h="2146" w="2146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0"/>
          <p:cNvSpPr/>
          <p:nvPr/>
        </p:nvSpPr>
        <p:spPr>
          <a:xfrm>
            <a:off x="2237448" y="2418993"/>
            <a:ext cx="14" cy="411034"/>
          </a:xfrm>
          <a:custGeom>
            <a:rect b="b" l="l" r="r" t="t"/>
            <a:pathLst>
              <a:path extrusionOk="0" fill="none" h="29302" w="1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0"/>
          <p:cNvSpPr/>
          <p:nvPr/>
        </p:nvSpPr>
        <p:spPr>
          <a:xfrm>
            <a:off x="2237448" y="2857429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0"/>
          <p:cNvSpPr/>
          <p:nvPr/>
        </p:nvSpPr>
        <p:spPr>
          <a:xfrm>
            <a:off x="2166320" y="2837592"/>
            <a:ext cx="119697" cy="102639"/>
          </a:xfrm>
          <a:custGeom>
            <a:rect b="b" l="l" r="r" t="t"/>
            <a:pathLst>
              <a:path extrusionOk="0" h="7317" w="8533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4" name="Google Shape;304;p20"/>
          <p:cNvGrpSpPr/>
          <p:nvPr/>
        </p:nvGrpSpPr>
        <p:grpSpPr>
          <a:xfrm>
            <a:off x="1265874" y="1871503"/>
            <a:ext cx="305386" cy="338602"/>
            <a:chOff x="3300325" y="249875"/>
            <a:chExt cx="433725" cy="480900"/>
          </a:xfrm>
        </p:grpSpPr>
        <p:sp>
          <p:nvSpPr>
            <p:cNvPr id="305" name="Google Shape;305;p20"/>
            <p:cNvSpPr/>
            <p:nvPr/>
          </p:nvSpPr>
          <p:spPr>
            <a:xfrm>
              <a:off x="3610875" y="334550"/>
              <a:ext cx="56475" cy="28250"/>
            </a:xfrm>
            <a:custGeom>
              <a:rect b="b" l="l" r="r" t="t"/>
              <a:pathLst>
                <a:path extrusionOk="0" h="1130" w="2259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3467675" y="249875"/>
              <a:ext cx="46400" cy="56475"/>
            </a:xfrm>
            <a:custGeom>
              <a:rect b="b" l="l" r="r" t="t"/>
              <a:pathLst>
                <a:path extrusionOk="0" h="2259" w="1856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3566525" y="249875"/>
              <a:ext cx="46400" cy="56475"/>
            </a:xfrm>
            <a:custGeom>
              <a:rect b="b" l="l" r="r" t="t"/>
              <a:pathLst>
                <a:path extrusionOk="0" h="2259" w="1856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3413250" y="334550"/>
              <a:ext cx="56500" cy="28250"/>
            </a:xfrm>
            <a:custGeom>
              <a:rect b="b" l="l" r="r" t="t"/>
              <a:pathLst>
                <a:path extrusionOk="0" h="1130" w="226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3300325" y="476675"/>
              <a:ext cx="84725" cy="254100"/>
            </a:xfrm>
            <a:custGeom>
              <a:rect b="b" l="l" r="r" t="t"/>
              <a:pathLst>
                <a:path extrusionOk="0" h="10164" w="3389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3413250" y="335525"/>
              <a:ext cx="320800" cy="395250"/>
            </a:xfrm>
            <a:custGeom>
              <a:rect b="b" l="l" r="r" t="t"/>
              <a:pathLst>
                <a:path extrusionOk="0" h="15810" w="12832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1" name="Google Shape;311;p20"/>
          <p:cNvGrpSpPr/>
          <p:nvPr/>
        </p:nvGrpSpPr>
        <p:grpSpPr>
          <a:xfrm>
            <a:off x="2641634" y="1174064"/>
            <a:ext cx="339411" cy="337211"/>
            <a:chOff x="5049575" y="4993600"/>
            <a:chExt cx="482050" cy="478925"/>
          </a:xfrm>
        </p:grpSpPr>
        <p:sp>
          <p:nvSpPr>
            <p:cNvPr id="312" name="Google Shape;312;p20"/>
            <p:cNvSpPr/>
            <p:nvPr/>
          </p:nvSpPr>
          <p:spPr>
            <a:xfrm>
              <a:off x="5063200" y="5058825"/>
              <a:ext cx="315450" cy="164750"/>
            </a:xfrm>
            <a:custGeom>
              <a:rect b="b" l="l" r="r" t="t"/>
              <a:pathLst>
                <a:path extrusionOk="0" h="6590" w="12618">
                  <a:moveTo>
                    <a:pt x="3647" y="1"/>
                  </a:moveTo>
                  <a:lnTo>
                    <a:pt x="169" y="1846"/>
                  </a:lnTo>
                  <a:cubicBezTo>
                    <a:pt x="109" y="1877"/>
                    <a:pt x="51" y="1913"/>
                    <a:pt x="0" y="1952"/>
                  </a:cubicBezTo>
                  <a:lnTo>
                    <a:pt x="8892" y="6589"/>
                  </a:lnTo>
                  <a:lnTo>
                    <a:pt x="12617" y="4746"/>
                  </a:lnTo>
                  <a:lnTo>
                    <a:pt x="364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0"/>
            <p:cNvSpPr/>
            <p:nvPr/>
          </p:nvSpPr>
          <p:spPr>
            <a:xfrm>
              <a:off x="5299425" y="5133350"/>
              <a:ext cx="232200" cy="339175"/>
            </a:xfrm>
            <a:custGeom>
              <a:rect b="b" l="l" r="r" t="t"/>
              <a:pathLst>
                <a:path extrusionOk="0" h="13567" w="9288">
                  <a:moveTo>
                    <a:pt x="9284" y="1"/>
                  </a:moveTo>
                  <a:lnTo>
                    <a:pt x="4837" y="2202"/>
                  </a:lnTo>
                  <a:lnTo>
                    <a:pt x="4837" y="4680"/>
                  </a:lnTo>
                  <a:cubicBezTo>
                    <a:pt x="4837" y="4993"/>
                    <a:pt x="4584" y="5246"/>
                    <a:pt x="4271" y="5246"/>
                  </a:cubicBezTo>
                  <a:cubicBezTo>
                    <a:pt x="3957" y="5246"/>
                    <a:pt x="3707" y="4993"/>
                    <a:pt x="3707" y="4680"/>
                  </a:cubicBezTo>
                  <a:lnTo>
                    <a:pt x="3707" y="2762"/>
                  </a:lnTo>
                  <a:lnTo>
                    <a:pt x="1" y="4593"/>
                  </a:lnTo>
                  <a:lnTo>
                    <a:pt x="1" y="13566"/>
                  </a:lnTo>
                  <a:cubicBezTo>
                    <a:pt x="13" y="13560"/>
                    <a:pt x="25" y="13557"/>
                    <a:pt x="37" y="13551"/>
                  </a:cubicBezTo>
                  <a:lnTo>
                    <a:pt x="8553" y="9236"/>
                  </a:lnTo>
                  <a:cubicBezTo>
                    <a:pt x="9004" y="9010"/>
                    <a:pt x="9287" y="8550"/>
                    <a:pt x="9287" y="8047"/>
                  </a:cubicBezTo>
                  <a:lnTo>
                    <a:pt x="9287" y="52"/>
                  </a:lnTo>
                  <a:cubicBezTo>
                    <a:pt x="9287" y="34"/>
                    <a:pt x="9287" y="19"/>
                    <a:pt x="92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0"/>
            <p:cNvSpPr/>
            <p:nvPr/>
          </p:nvSpPr>
          <p:spPr>
            <a:xfrm>
              <a:off x="5184475" y="4993600"/>
              <a:ext cx="334125" cy="168525"/>
            </a:xfrm>
            <a:custGeom>
              <a:rect b="b" l="l" r="r" t="t"/>
              <a:pathLst>
                <a:path extrusionOk="0" h="6741" w="13365">
                  <a:moveTo>
                    <a:pt x="4040" y="0"/>
                  </a:moveTo>
                  <a:cubicBezTo>
                    <a:pt x="3830" y="0"/>
                    <a:pt x="3621" y="50"/>
                    <a:pt x="3430" y="149"/>
                  </a:cubicBezTo>
                  <a:lnTo>
                    <a:pt x="0" y="1971"/>
                  </a:lnTo>
                  <a:lnTo>
                    <a:pt x="9013" y="6741"/>
                  </a:lnTo>
                  <a:lnTo>
                    <a:pt x="13364" y="4588"/>
                  </a:lnTo>
                  <a:cubicBezTo>
                    <a:pt x="13298" y="4537"/>
                    <a:pt x="13226" y="4492"/>
                    <a:pt x="13151" y="4455"/>
                  </a:cubicBezTo>
                  <a:lnTo>
                    <a:pt x="4638" y="140"/>
                  </a:lnTo>
                  <a:lnTo>
                    <a:pt x="4635" y="140"/>
                  </a:lnTo>
                  <a:cubicBezTo>
                    <a:pt x="4446" y="47"/>
                    <a:pt x="4243" y="0"/>
                    <a:pt x="40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0"/>
            <p:cNvSpPr/>
            <p:nvPr/>
          </p:nvSpPr>
          <p:spPr>
            <a:xfrm>
              <a:off x="5049575" y="5132450"/>
              <a:ext cx="221650" cy="339925"/>
            </a:xfrm>
            <a:custGeom>
              <a:rect b="b" l="l" r="r" t="t"/>
              <a:pathLst>
                <a:path extrusionOk="0" h="13597" w="8866">
                  <a:moveTo>
                    <a:pt x="5803" y="5648"/>
                  </a:moveTo>
                  <a:cubicBezTo>
                    <a:pt x="5997" y="5648"/>
                    <a:pt x="6186" y="5748"/>
                    <a:pt x="6291" y="5927"/>
                  </a:cubicBezTo>
                  <a:cubicBezTo>
                    <a:pt x="6450" y="6195"/>
                    <a:pt x="6360" y="6541"/>
                    <a:pt x="6092" y="6701"/>
                  </a:cubicBezTo>
                  <a:lnTo>
                    <a:pt x="3843" y="8016"/>
                  </a:lnTo>
                  <a:lnTo>
                    <a:pt x="3834" y="8023"/>
                  </a:lnTo>
                  <a:lnTo>
                    <a:pt x="3831" y="8026"/>
                  </a:lnTo>
                  <a:lnTo>
                    <a:pt x="3818" y="8029"/>
                  </a:lnTo>
                  <a:cubicBezTo>
                    <a:pt x="3812" y="8032"/>
                    <a:pt x="3806" y="8035"/>
                    <a:pt x="3800" y="8038"/>
                  </a:cubicBezTo>
                  <a:lnTo>
                    <a:pt x="3785" y="8047"/>
                  </a:lnTo>
                  <a:lnTo>
                    <a:pt x="3767" y="8053"/>
                  </a:lnTo>
                  <a:lnTo>
                    <a:pt x="3752" y="8059"/>
                  </a:lnTo>
                  <a:lnTo>
                    <a:pt x="3734" y="8065"/>
                  </a:lnTo>
                  <a:lnTo>
                    <a:pt x="3716" y="8071"/>
                  </a:lnTo>
                  <a:lnTo>
                    <a:pt x="3698" y="8077"/>
                  </a:lnTo>
                  <a:cubicBezTo>
                    <a:pt x="3692" y="8077"/>
                    <a:pt x="3686" y="8080"/>
                    <a:pt x="3680" y="8080"/>
                  </a:cubicBezTo>
                  <a:cubicBezTo>
                    <a:pt x="3671" y="8083"/>
                    <a:pt x="3668" y="8083"/>
                    <a:pt x="3665" y="8083"/>
                  </a:cubicBezTo>
                  <a:lnTo>
                    <a:pt x="3641" y="8089"/>
                  </a:lnTo>
                  <a:lnTo>
                    <a:pt x="3629" y="8089"/>
                  </a:lnTo>
                  <a:cubicBezTo>
                    <a:pt x="3620" y="8089"/>
                    <a:pt x="3611" y="8092"/>
                    <a:pt x="3602" y="8092"/>
                  </a:cubicBezTo>
                  <a:lnTo>
                    <a:pt x="3484" y="8092"/>
                  </a:lnTo>
                  <a:lnTo>
                    <a:pt x="3466" y="8089"/>
                  </a:lnTo>
                  <a:cubicBezTo>
                    <a:pt x="3460" y="8089"/>
                    <a:pt x="3454" y="8086"/>
                    <a:pt x="3448" y="8086"/>
                  </a:cubicBezTo>
                  <a:cubicBezTo>
                    <a:pt x="3442" y="8083"/>
                    <a:pt x="3436" y="8083"/>
                    <a:pt x="3433" y="8080"/>
                  </a:cubicBezTo>
                  <a:lnTo>
                    <a:pt x="3412" y="8077"/>
                  </a:lnTo>
                  <a:cubicBezTo>
                    <a:pt x="3406" y="8077"/>
                    <a:pt x="3403" y="8074"/>
                    <a:pt x="3397" y="8071"/>
                  </a:cubicBezTo>
                  <a:lnTo>
                    <a:pt x="3376" y="8065"/>
                  </a:lnTo>
                  <a:lnTo>
                    <a:pt x="3361" y="8062"/>
                  </a:lnTo>
                  <a:lnTo>
                    <a:pt x="3343" y="8053"/>
                  </a:lnTo>
                  <a:lnTo>
                    <a:pt x="3328" y="8047"/>
                  </a:lnTo>
                  <a:lnTo>
                    <a:pt x="3310" y="8038"/>
                  </a:lnTo>
                  <a:lnTo>
                    <a:pt x="3295" y="8032"/>
                  </a:lnTo>
                  <a:cubicBezTo>
                    <a:pt x="3289" y="8029"/>
                    <a:pt x="3282" y="8026"/>
                    <a:pt x="3276" y="8019"/>
                  </a:cubicBezTo>
                  <a:lnTo>
                    <a:pt x="3261" y="8013"/>
                  </a:lnTo>
                  <a:lnTo>
                    <a:pt x="3246" y="8001"/>
                  </a:lnTo>
                  <a:cubicBezTo>
                    <a:pt x="3240" y="7998"/>
                    <a:pt x="3237" y="7995"/>
                    <a:pt x="3231" y="7992"/>
                  </a:cubicBezTo>
                  <a:lnTo>
                    <a:pt x="3216" y="7980"/>
                  </a:lnTo>
                  <a:cubicBezTo>
                    <a:pt x="3210" y="7977"/>
                    <a:pt x="3207" y="7974"/>
                    <a:pt x="3201" y="7968"/>
                  </a:cubicBezTo>
                  <a:cubicBezTo>
                    <a:pt x="3198" y="7965"/>
                    <a:pt x="3192" y="7962"/>
                    <a:pt x="3186" y="7956"/>
                  </a:cubicBezTo>
                  <a:lnTo>
                    <a:pt x="3174" y="7944"/>
                  </a:lnTo>
                  <a:lnTo>
                    <a:pt x="3159" y="7932"/>
                  </a:lnTo>
                  <a:lnTo>
                    <a:pt x="3147" y="7917"/>
                  </a:lnTo>
                  <a:cubicBezTo>
                    <a:pt x="3141" y="7914"/>
                    <a:pt x="3138" y="7908"/>
                    <a:pt x="3135" y="7905"/>
                  </a:cubicBezTo>
                  <a:lnTo>
                    <a:pt x="3120" y="7890"/>
                  </a:lnTo>
                  <a:lnTo>
                    <a:pt x="3111" y="7875"/>
                  </a:lnTo>
                  <a:cubicBezTo>
                    <a:pt x="3105" y="7869"/>
                    <a:pt x="3102" y="7863"/>
                    <a:pt x="3096" y="7857"/>
                  </a:cubicBezTo>
                  <a:lnTo>
                    <a:pt x="3087" y="7845"/>
                  </a:lnTo>
                  <a:lnTo>
                    <a:pt x="3075" y="7827"/>
                  </a:lnTo>
                  <a:lnTo>
                    <a:pt x="3069" y="7815"/>
                  </a:lnTo>
                  <a:lnTo>
                    <a:pt x="3069" y="7812"/>
                  </a:lnTo>
                  <a:lnTo>
                    <a:pt x="3063" y="7803"/>
                  </a:lnTo>
                  <a:lnTo>
                    <a:pt x="2415" y="6631"/>
                  </a:lnTo>
                  <a:cubicBezTo>
                    <a:pt x="2265" y="6357"/>
                    <a:pt x="2367" y="6014"/>
                    <a:pt x="2641" y="5863"/>
                  </a:cubicBezTo>
                  <a:lnTo>
                    <a:pt x="2635" y="5863"/>
                  </a:lnTo>
                  <a:cubicBezTo>
                    <a:pt x="2722" y="5816"/>
                    <a:pt x="2815" y="5793"/>
                    <a:pt x="2908" y="5793"/>
                  </a:cubicBezTo>
                  <a:cubicBezTo>
                    <a:pt x="3107" y="5793"/>
                    <a:pt x="3300" y="5899"/>
                    <a:pt x="3403" y="6086"/>
                  </a:cubicBezTo>
                  <a:lnTo>
                    <a:pt x="3770" y="6752"/>
                  </a:lnTo>
                  <a:lnTo>
                    <a:pt x="5520" y="5725"/>
                  </a:lnTo>
                  <a:cubicBezTo>
                    <a:pt x="5609" y="5673"/>
                    <a:pt x="5707" y="5648"/>
                    <a:pt x="5803" y="5648"/>
                  </a:cubicBezTo>
                  <a:close/>
                  <a:moveTo>
                    <a:pt x="6" y="1"/>
                  </a:moveTo>
                  <a:cubicBezTo>
                    <a:pt x="3" y="25"/>
                    <a:pt x="0" y="52"/>
                    <a:pt x="0" y="76"/>
                  </a:cubicBezTo>
                  <a:lnTo>
                    <a:pt x="0" y="8095"/>
                  </a:lnTo>
                  <a:cubicBezTo>
                    <a:pt x="0" y="8589"/>
                    <a:pt x="274" y="9043"/>
                    <a:pt x="714" y="9269"/>
                  </a:cubicBezTo>
                  <a:lnTo>
                    <a:pt x="8820" y="13572"/>
                  </a:lnTo>
                  <a:lnTo>
                    <a:pt x="8826" y="13575"/>
                  </a:lnTo>
                  <a:lnTo>
                    <a:pt x="8865" y="13596"/>
                  </a:lnTo>
                  <a:lnTo>
                    <a:pt x="8865" y="462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6" name="Google Shape;316;p20"/>
          <p:cNvGrpSpPr/>
          <p:nvPr/>
        </p:nvGrpSpPr>
        <p:grpSpPr>
          <a:xfrm>
            <a:off x="1101277" y="3414182"/>
            <a:ext cx="427578" cy="421351"/>
            <a:chOff x="-5254775" y="3631325"/>
            <a:chExt cx="296950" cy="292625"/>
          </a:xfrm>
        </p:grpSpPr>
        <p:sp>
          <p:nvSpPr>
            <p:cNvPr id="317" name="Google Shape;317;p20"/>
            <p:cNvSpPr/>
            <p:nvPr/>
          </p:nvSpPr>
          <p:spPr>
            <a:xfrm>
              <a:off x="-5246900" y="3766400"/>
              <a:ext cx="58300" cy="55150"/>
            </a:xfrm>
            <a:custGeom>
              <a:rect b="b" l="l" r="r" t="t"/>
              <a:pathLst>
                <a:path extrusionOk="0" h="2206" w="2332">
                  <a:moveTo>
                    <a:pt x="1769" y="1"/>
                  </a:moveTo>
                  <a:cubicBezTo>
                    <a:pt x="1639" y="1"/>
                    <a:pt x="1513" y="48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64"/>
                  </a:cubicBezTo>
                  <a:cubicBezTo>
                    <a:pt x="300" y="2159"/>
                    <a:pt x="434" y="2206"/>
                    <a:pt x="564" y="2206"/>
                  </a:cubicBezTo>
                  <a:cubicBezTo>
                    <a:pt x="694" y="2206"/>
                    <a:pt x="820" y="2159"/>
                    <a:pt x="914" y="2064"/>
                  </a:cubicBezTo>
                  <a:lnTo>
                    <a:pt x="2143" y="835"/>
                  </a:lnTo>
                  <a:cubicBezTo>
                    <a:pt x="2332" y="646"/>
                    <a:pt x="2332" y="331"/>
                    <a:pt x="2143" y="142"/>
                  </a:cubicBezTo>
                  <a:cubicBezTo>
                    <a:pt x="2033" y="48"/>
                    <a:pt x="1899" y="1"/>
                    <a:pt x="17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0"/>
            <p:cNvSpPr/>
            <p:nvPr/>
          </p:nvSpPr>
          <p:spPr>
            <a:xfrm>
              <a:off x="-5216175" y="3795550"/>
              <a:ext cx="58300" cy="55950"/>
            </a:xfrm>
            <a:custGeom>
              <a:rect b="b" l="l" r="r" t="t"/>
              <a:pathLst>
                <a:path extrusionOk="0" h="2238" w="2332">
                  <a:moveTo>
                    <a:pt x="1764" y="0"/>
                  </a:moveTo>
                  <a:cubicBezTo>
                    <a:pt x="1638" y="0"/>
                    <a:pt x="1512" y="47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95"/>
                  </a:cubicBezTo>
                  <a:cubicBezTo>
                    <a:pt x="284" y="2190"/>
                    <a:pt x="410" y="2237"/>
                    <a:pt x="540" y="2237"/>
                  </a:cubicBezTo>
                  <a:cubicBezTo>
                    <a:pt x="670" y="2237"/>
                    <a:pt x="804" y="2190"/>
                    <a:pt x="914" y="2095"/>
                  </a:cubicBezTo>
                  <a:lnTo>
                    <a:pt x="2111" y="867"/>
                  </a:lnTo>
                  <a:cubicBezTo>
                    <a:pt x="2332" y="678"/>
                    <a:pt x="2332" y="363"/>
                    <a:pt x="2111" y="142"/>
                  </a:cubicBezTo>
                  <a:cubicBezTo>
                    <a:pt x="2016" y="47"/>
                    <a:pt x="1890" y="0"/>
                    <a:pt x="17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0"/>
            <p:cNvSpPr/>
            <p:nvPr/>
          </p:nvSpPr>
          <p:spPr>
            <a:xfrm>
              <a:off x="-5185475" y="3826250"/>
              <a:ext cx="57525" cy="55750"/>
            </a:xfrm>
            <a:custGeom>
              <a:rect b="b" l="l" r="r" t="t"/>
              <a:pathLst>
                <a:path extrusionOk="0" h="2230" w="2301">
                  <a:moveTo>
                    <a:pt x="1765" y="1"/>
                  </a:moveTo>
                  <a:cubicBezTo>
                    <a:pt x="1639" y="1"/>
                    <a:pt x="1513" y="48"/>
                    <a:pt x="1419" y="143"/>
                  </a:cubicBezTo>
                  <a:lnTo>
                    <a:pt x="190" y="1371"/>
                  </a:lnTo>
                  <a:cubicBezTo>
                    <a:pt x="1" y="1560"/>
                    <a:pt x="1" y="1875"/>
                    <a:pt x="190" y="2064"/>
                  </a:cubicBezTo>
                  <a:cubicBezTo>
                    <a:pt x="284" y="2175"/>
                    <a:pt x="410" y="2230"/>
                    <a:pt x="536" y="2230"/>
                  </a:cubicBezTo>
                  <a:cubicBezTo>
                    <a:pt x="662" y="2230"/>
                    <a:pt x="788" y="2175"/>
                    <a:pt x="883" y="2064"/>
                  </a:cubicBezTo>
                  <a:lnTo>
                    <a:pt x="2112" y="836"/>
                  </a:lnTo>
                  <a:cubicBezTo>
                    <a:pt x="2301" y="647"/>
                    <a:pt x="2301" y="332"/>
                    <a:pt x="2112" y="143"/>
                  </a:cubicBezTo>
                  <a:cubicBezTo>
                    <a:pt x="2017" y="48"/>
                    <a:pt x="1891" y="1"/>
                    <a:pt x="17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0"/>
            <p:cNvSpPr/>
            <p:nvPr/>
          </p:nvSpPr>
          <p:spPr>
            <a:xfrm>
              <a:off x="-5156325" y="3856375"/>
              <a:ext cx="58300" cy="55750"/>
            </a:xfrm>
            <a:custGeom>
              <a:rect b="b" l="l" r="r" t="t"/>
              <a:pathLst>
                <a:path extrusionOk="0" h="2230" w="2332">
                  <a:moveTo>
                    <a:pt x="1781" y="1"/>
                  </a:moveTo>
                  <a:cubicBezTo>
                    <a:pt x="1655" y="1"/>
                    <a:pt x="1529" y="56"/>
                    <a:pt x="1418" y="166"/>
                  </a:cubicBezTo>
                  <a:lnTo>
                    <a:pt x="190" y="1395"/>
                  </a:lnTo>
                  <a:cubicBezTo>
                    <a:pt x="1" y="1584"/>
                    <a:pt x="1" y="1899"/>
                    <a:pt x="190" y="2088"/>
                  </a:cubicBezTo>
                  <a:cubicBezTo>
                    <a:pt x="300" y="2183"/>
                    <a:pt x="442" y="2230"/>
                    <a:pt x="575" y="2230"/>
                  </a:cubicBezTo>
                  <a:cubicBezTo>
                    <a:pt x="709" y="2230"/>
                    <a:pt x="835" y="2183"/>
                    <a:pt x="914" y="2088"/>
                  </a:cubicBezTo>
                  <a:lnTo>
                    <a:pt x="2143" y="859"/>
                  </a:lnTo>
                  <a:cubicBezTo>
                    <a:pt x="2332" y="670"/>
                    <a:pt x="2332" y="355"/>
                    <a:pt x="2143" y="166"/>
                  </a:cubicBezTo>
                  <a:cubicBezTo>
                    <a:pt x="2033" y="56"/>
                    <a:pt x="1907" y="1"/>
                    <a:pt x="17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0"/>
            <p:cNvSpPr/>
            <p:nvPr/>
          </p:nvSpPr>
          <p:spPr>
            <a:xfrm>
              <a:off x="-5105925" y="3886525"/>
              <a:ext cx="37050" cy="37425"/>
            </a:xfrm>
            <a:custGeom>
              <a:rect b="b" l="l" r="r" t="t"/>
              <a:pathLst>
                <a:path extrusionOk="0" h="1497" w="1482">
                  <a:moveTo>
                    <a:pt x="662" y="0"/>
                  </a:moveTo>
                  <a:lnTo>
                    <a:pt x="536" y="126"/>
                  </a:lnTo>
                  <a:lnTo>
                    <a:pt x="1" y="756"/>
                  </a:lnTo>
                  <a:lnTo>
                    <a:pt x="599" y="1355"/>
                  </a:lnTo>
                  <a:cubicBezTo>
                    <a:pt x="694" y="1449"/>
                    <a:pt x="820" y="1497"/>
                    <a:pt x="946" y="1497"/>
                  </a:cubicBezTo>
                  <a:cubicBezTo>
                    <a:pt x="1072" y="1497"/>
                    <a:pt x="1198" y="1449"/>
                    <a:pt x="1293" y="1355"/>
                  </a:cubicBezTo>
                  <a:cubicBezTo>
                    <a:pt x="1482" y="1166"/>
                    <a:pt x="1482" y="851"/>
                    <a:pt x="1293" y="662"/>
                  </a:cubicBezTo>
                  <a:lnTo>
                    <a:pt x="66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0"/>
            <p:cNvSpPr/>
            <p:nvPr/>
          </p:nvSpPr>
          <p:spPr>
            <a:xfrm>
              <a:off x="-5254775" y="3648050"/>
              <a:ext cx="278050" cy="248325"/>
            </a:xfrm>
            <a:custGeom>
              <a:rect b="b" l="l" r="r" t="t"/>
              <a:pathLst>
                <a:path extrusionOk="0" h="9933" w="11122">
                  <a:moveTo>
                    <a:pt x="4049" y="1"/>
                  </a:moveTo>
                  <a:cubicBezTo>
                    <a:pt x="3781" y="1"/>
                    <a:pt x="3513" y="103"/>
                    <a:pt x="3308" y="308"/>
                  </a:cubicBezTo>
                  <a:lnTo>
                    <a:pt x="410" y="3364"/>
                  </a:lnTo>
                  <a:cubicBezTo>
                    <a:pt x="0" y="3774"/>
                    <a:pt x="0" y="4435"/>
                    <a:pt x="410" y="4813"/>
                  </a:cubicBezTo>
                  <a:lnTo>
                    <a:pt x="631" y="5065"/>
                  </a:lnTo>
                  <a:lnTo>
                    <a:pt x="1198" y="4498"/>
                  </a:lnTo>
                  <a:cubicBezTo>
                    <a:pt x="1454" y="4242"/>
                    <a:pt x="1794" y="4106"/>
                    <a:pt x="2122" y="4106"/>
                  </a:cubicBezTo>
                  <a:cubicBezTo>
                    <a:pt x="2398" y="4106"/>
                    <a:pt x="2666" y="4202"/>
                    <a:pt x="2867" y="4404"/>
                  </a:cubicBezTo>
                  <a:cubicBezTo>
                    <a:pt x="3151" y="4624"/>
                    <a:pt x="3308" y="4971"/>
                    <a:pt x="3277" y="5286"/>
                  </a:cubicBezTo>
                  <a:cubicBezTo>
                    <a:pt x="3592" y="5286"/>
                    <a:pt x="3907" y="5412"/>
                    <a:pt x="4128" y="5664"/>
                  </a:cubicBezTo>
                  <a:cubicBezTo>
                    <a:pt x="4380" y="5884"/>
                    <a:pt x="4506" y="6200"/>
                    <a:pt x="4506" y="6515"/>
                  </a:cubicBezTo>
                  <a:cubicBezTo>
                    <a:pt x="4821" y="6515"/>
                    <a:pt x="5136" y="6641"/>
                    <a:pt x="5356" y="6861"/>
                  </a:cubicBezTo>
                  <a:cubicBezTo>
                    <a:pt x="5608" y="7113"/>
                    <a:pt x="5703" y="7428"/>
                    <a:pt x="5703" y="7743"/>
                  </a:cubicBezTo>
                  <a:cubicBezTo>
                    <a:pt x="6018" y="7743"/>
                    <a:pt x="6364" y="7869"/>
                    <a:pt x="6585" y="8090"/>
                  </a:cubicBezTo>
                  <a:cubicBezTo>
                    <a:pt x="6837" y="8342"/>
                    <a:pt x="6931" y="8657"/>
                    <a:pt x="6931" y="8909"/>
                  </a:cubicBezTo>
                  <a:lnTo>
                    <a:pt x="7814" y="9791"/>
                  </a:lnTo>
                  <a:cubicBezTo>
                    <a:pt x="7908" y="9886"/>
                    <a:pt x="8034" y="9933"/>
                    <a:pt x="8160" y="9933"/>
                  </a:cubicBezTo>
                  <a:cubicBezTo>
                    <a:pt x="8286" y="9933"/>
                    <a:pt x="8412" y="9886"/>
                    <a:pt x="8507" y="9791"/>
                  </a:cubicBezTo>
                  <a:cubicBezTo>
                    <a:pt x="8727" y="9602"/>
                    <a:pt x="8727" y="9287"/>
                    <a:pt x="8507" y="9066"/>
                  </a:cubicBezTo>
                  <a:lnTo>
                    <a:pt x="7656" y="8216"/>
                  </a:lnTo>
                  <a:cubicBezTo>
                    <a:pt x="7530" y="8090"/>
                    <a:pt x="7530" y="7869"/>
                    <a:pt x="7656" y="7743"/>
                  </a:cubicBezTo>
                  <a:cubicBezTo>
                    <a:pt x="7748" y="7596"/>
                    <a:pt x="7851" y="7534"/>
                    <a:pt x="7953" y="7534"/>
                  </a:cubicBezTo>
                  <a:cubicBezTo>
                    <a:pt x="8024" y="7534"/>
                    <a:pt x="8095" y="7565"/>
                    <a:pt x="8160" y="7617"/>
                  </a:cubicBezTo>
                  <a:lnTo>
                    <a:pt x="9011" y="8499"/>
                  </a:lnTo>
                  <a:cubicBezTo>
                    <a:pt x="9121" y="8594"/>
                    <a:pt x="9255" y="8641"/>
                    <a:pt x="9385" y="8641"/>
                  </a:cubicBezTo>
                  <a:cubicBezTo>
                    <a:pt x="9515" y="8641"/>
                    <a:pt x="9641" y="8594"/>
                    <a:pt x="9735" y="8499"/>
                  </a:cubicBezTo>
                  <a:cubicBezTo>
                    <a:pt x="9924" y="8279"/>
                    <a:pt x="9924" y="7964"/>
                    <a:pt x="9735" y="7775"/>
                  </a:cubicBezTo>
                  <a:lnTo>
                    <a:pt x="8853" y="6924"/>
                  </a:lnTo>
                  <a:cubicBezTo>
                    <a:pt x="8759" y="6798"/>
                    <a:pt x="8759" y="6578"/>
                    <a:pt x="8853" y="6452"/>
                  </a:cubicBezTo>
                  <a:cubicBezTo>
                    <a:pt x="8916" y="6389"/>
                    <a:pt x="9011" y="6357"/>
                    <a:pt x="9101" y="6357"/>
                  </a:cubicBezTo>
                  <a:cubicBezTo>
                    <a:pt x="9192" y="6357"/>
                    <a:pt x="9279" y="6389"/>
                    <a:pt x="9326" y="6452"/>
                  </a:cubicBezTo>
                  <a:lnTo>
                    <a:pt x="10208" y="7302"/>
                  </a:lnTo>
                  <a:cubicBezTo>
                    <a:pt x="10303" y="7397"/>
                    <a:pt x="10429" y="7444"/>
                    <a:pt x="10555" y="7444"/>
                  </a:cubicBezTo>
                  <a:cubicBezTo>
                    <a:pt x="10681" y="7444"/>
                    <a:pt x="10807" y="7397"/>
                    <a:pt x="10901" y="7302"/>
                  </a:cubicBezTo>
                  <a:cubicBezTo>
                    <a:pt x="11122" y="7113"/>
                    <a:pt x="11122" y="6798"/>
                    <a:pt x="10901" y="6609"/>
                  </a:cubicBezTo>
                  <a:lnTo>
                    <a:pt x="10334" y="6010"/>
                  </a:lnTo>
                  <a:lnTo>
                    <a:pt x="10208" y="5884"/>
                  </a:lnTo>
                  <a:lnTo>
                    <a:pt x="6931" y="2608"/>
                  </a:lnTo>
                  <a:cubicBezTo>
                    <a:pt x="6884" y="2561"/>
                    <a:pt x="6798" y="2537"/>
                    <a:pt x="6707" y="2537"/>
                  </a:cubicBezTo>
                  <a:cubicBezTo>
                    <a:pt x="6616" y="2537"/>
                    <a:pt x="6522" y="2561"/>
                    <a:pt x="6459" y="2608"/>
                  </a:cubicBezTo>
                  <a:lnTo>
                    <a:pt x="5167" y="3931"/>
                  </a:lnTo>
                  <a:cubicBezTo>
                    <a:pt x="4904" y="4176"/>
                    <a:pt x="4562" y="4308"/>
                    <a:pt x="4229" y="4308"/>
                  </a:cubicBezTo>
                  <a:cubicBezTo>
                    <a:pt x="4004" y="4308"/>
                    <a:pt x="3783" y="4247"/>
                    <a:pt x="3592" y="4120"/>
                  </a:cubicBezTo>
                  <a:cubicBezTo>
                    <a:pt x="2962" y="3679"/>
                    <a:pt x="2930" y="2829"/>
                    <a:pt x="3434" y="2293"/>
                  </a:cubicBezTo>
                  <a:lnTo>
                    <a:pt x="5010" y="529"/>
                  </a:lnTo>
                  <a:lnTo>
                    <a:pt x="4789" y="308"/>
                  </a:lnTo>
                  <a:cubicBezTo>
                    <a:pt x="4584" y="103"/>
                    <a:pt x="4317" y="1"/>
                    <a:pt x="40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0"/>
            <p:cNvSpPr/>
            <p:nvPr/>
          </p:nvSpPr>
          <p:spPr>
            <a:xfrm>
              <a:off x="-5163425" y="3631325"/>
              <a:ext cx="205600" cy="150450"/>
            </a:xfrm>
            <a:custGeom>
              <a:rect b="b" l="l" r="r" t="t"/>
              <a:pathLst>
                <a:path extrusionOk="0" h="6018" w="8224">
                  <a:moveTo>
                    <a:pt x="3699" y="0"/>
                  </a:moveTo>
                  <a:cubicBezTo>
                    <a:pt x="3435" y="0"/>
                    <a:pt x="3167" y="95"/>
                    <a:pt x="2962" y="284"/>
                  </a:cubicBezTo>
                  <a:lnTo>
                    <a:pt x="2364" y="883"/>
                  </a:lnTo>
                  <a:lnTo>
                    <a:pt x="2269" y="1009"/>
                  </a:lnTo>
                  <a:lnTo>
                    <a:pt x="222" y="3245"/>
                  </a:lnTo>
                  <a:cubicBezTo>
                    <a:pt x="1" y="3435"/>
                    <a:pt x="1" y="3781"/>
                    <a:pt x="222" y="3970"/>
                  </a:cubicBezTo>
                  <a:cubicBezTo>
                    <a:pt x="316" y="4065"/>
                    <a:pt x="442" y="4112"/>
                    <a:pt x="568" y="4112"/>
                  </a:cubicBezTo>
                  <a:cubicBezTo>
                    <a:pt x="694" y="4112"/>
                    <a:pt x="820" y="4065"/>
                    <a:pt x="915" y="3970"/>
                  </a:cubicBezTo>
                  <a:lnTo>
                    <a:pt x="2269" y="2615"/>
                  </a:lnTo>
                  <a:cubicBezTo>
                    <a:pt x="2458" y="2426"/>
                    <a:pt x="2718" y="2332"/>
                    <a:pt x="2982" y="2332"/>
                  </a:cubicBezTo>
                  <a:cubicBezTo>
                    <a:pt x="3246" y="2332"/>
                    <a:pt x="3514" y="2426"/>
                    <a:pt x="3719" y="2615"/>
                  </a:cubicBezTo>
                  <a:lnTo>
                    <a:pt x="7090" y="6018"/>
                  </a:lnTo>
                  <a:lnTo>
                    <a:pt x="7814" y="5356"/>
                  </a:lnTo>
                  <a:cubicBezTo>
                    <a:pt x="8224" y="4947"/>
                    <a:pt x="8224" y="4285"/>
                    <a:pt x="7814" y="3876"/>
                  </a:cubicBezTo>
                  <a:lnTo>
                    <a:pt x="4412" y="284"/>
                  </a:lnTo>
                  <a:cubicBezTo>
                    <a:pt x="4223" y="95"/>
                    <a:pt x="3963" y="0"/>
                    <a:pt x="36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4" name="Google Shape;324;p20"/>
          <p:cNvSpPr/>
          <p:nvPr/>
        </p:nvSpPr>
        <p:spPr>
          <a:xfrm>
            <a:off x="3430229" y="1881774"/>
            <a:ext cx="339253" cy="318060"/>
          </a:xfrm>
          <a:custGeom>
            <a:rect b="b" l="l" r="r" t="t"/>
            <a:pathLst>
              <a:path extrusionOk="0" h="18069" w="19273">
                <a:moveTo>
                  <a:pt x="5456" y="7679"/>
                </a:moveTo>
                <a:cubicBezTo>
                  <a:pt x="6294" y="7679"/>
                  <a:pt x="6715" y="8694"/>
                  <a:pt x="6122" y="9284"/>
                </a:cubicBezTo>
                <a:cubicBezTo>
                  <a:pt x="5930" y="9476"/>
                  <a:pt x="5694" y="9562"/>
                  <a:pt x="5462" y="9562"/>
                </a:cubicBezTo>
                <a:cubicBezTo>
                  <a:pt x="4979" y="9562"/>
                  <a:pt x="4517" y="9188"/>
                  <a:pt x="4517" y="8622"/>
                </a:cubicBezTo>
                <a:cubicBezTo>
                  <a:pt x="4517" y="8101"/>
                  <a:pt x="4936" y="7679"/>
                  <a:pt x="5456" y="7679"/>
                </a:cubicBezTo>
                <a:close/>
                <a:moveTo>
                  <a:pt x="9636" y="7679"/>
                </a:moveTo>
                <a:cubicBezTo>
                  <a:pt x="10473" y="7679"/>
                  <a:pt x="10892" y="8694"/>
                  <a:pt x="10299" y="9284"/>
                </a:cubicBezTo>
                <a:cubicBezTo>
                  <a:pt x="10107" y="9476"/>
                  <a:pt x="9872" y="9562"/>
                  <a:pt x="9640" y="9562"/>
                </a:cubicBezTo>
                <a:cubicBezTo>
                  <a:pt x="9157" y="9562"/>
                  <a:pt x="8694" y="9188"/>
                  <a:pt x="8694" y="8622"/>
                </a:cubicBezTo>
                <a:cubicBezTo>
                  <a:pt x="8694" y="8101"/>
                  <a:pt x="9115" y="7679"/>
                  <a:pt x="9636" y="7679"/>
                </a:cubicBezTo>
                <a:close/>
                <a:moveTo>
                  <a:pt x="13813" y="7679"/>
                </a:moveTo>
                <a:cubicBezTo>
                  <a:pt x="14650" y="7679"/>
                  <a:pt x="15071" y="8694"/>
                  <a:pt x="14478" y="9284"/>
                </a:cubicBezTo>
                <a:cubicBezTo>
                  <a:pt x="14286" y="9476"/>
                  <a:pt x="14050" y="9562"/>
                  <a:pt x="13819" y="9562"/>
                </a:cubicBezTo>
                <a:cubicBezTo>
                  <a:pt x="13336" y="9562"/>
                  <a:pt x="12873" y="9188"/>
                  <a:pt x="12873" y="8622"/>
                </a:cubicBezTo>
                <a:cubicBezTo>
                  <a:pt x="12873" y="8101"/>
                  <a:pt x="13292" y="7679"/>
                  <a:pt x="13813" y="7679"/>
                </a:cubicBezTo>
                <a:close/>
                <a:moveTo>
                  <a:pt x="9597" y="1"/>
                </a:moveTo>
                <a:cubicBezTo>
                  <a:pt x="4303" y="1"/>
                  <a:pt x="0" y="3801"/>
                  <a:pt x="0" y="8471"/>
                </a:cubicBezTo>
                <a:cubicBezTo>
                  <a:pt x="0" y="10444"/>
                  <a:pt x="780" y="12356"/>
                  <a:pt x="2201" y="13870"/>
                </a:cubicBezTo>
                <a:cubicBezTo>
                  <a:pt x="2481" y="15033"/>
                  <a:pt x="2138" y="16258"/>
                  <a:pt x="1292" y="17104"/>
                </a:cubicBezTo>
                <a:cubicBezTo>
                  <a:pt x="940" y="17460"/>
                  <a:pt x="1190" y="18068"/>
                  <a:pt x="1692" y="18068"/>
                </a:cubicBezTo>
                <a:cubicBezTo>
                  <a:pt x="3300" y="18065"/>
                  <a:pt x="4845" y="17442"/>
                  <a:pt x="6005" y="16328"/>
                </a:cubicBezTo>
                <a:cubicBezTo>
                  <a:pt x="7150" y="16731"/>
                  <a:pt x="8357" y="16939"/>
                  <a:pt x="9571" y="16939"/>
                </a:cubicBezTo>
                <a:cubicBezTo>
                  <a:pt x="9579" y="16939"/>
                  <a:pt x="9588" y="16939"/>
                  <a:pt x="9597" y="16939"/>
                </a:cubicBezTo>
                <a:cubicBezTo>
                  <a:pt x="14891" y="16939"/>
                  <a:pt x="19272" y="13139"/>
                  <a:pt x="19272" y="8471"/>
                </a:cubicBezTo>
                <a:cubicBezTo>
                  <a:pt x="19272" y="3801"/>
                  <a:pt x="14891" y="1"/>
                  <a:pt x="959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5" name="Google Shape;325;p20"/>
          <p:cNvGrpSpPr/>
          <p:nvPr/>
        </p:nvGrpSpPr>
        <p:grpSpPr>
          <a:xfrm>
            <a:off x="3205083" y="3556463"/>
            <a:ext cx="336965" cy="286833"/>
            <a:chOff x="5645200" y="879425"/>
            <a:chExt cx="478575" cy="407375"/>
          </a:xfrm>
        </p:grpSpPr>
        <p:sp>
          <p:nvSpPr>
            <p:cNvPr id="326" name="Google Shape;326;p20"/>
            <p:cNvSpPr/>
            <p:nvPr/>
          </p:nvSpPr>
          <p:spPr>
            <a:xfrm>
              <a:off x="6004200" y="1075025"/>
              <a:ext cx="86075" cy="93450"/>
            </a:xfrm>
            <a:custGeom>
              <a:rect b="b" l="l" r="r" t="t"/>
              <a:pathLst>
                <a:path extrusionOk="0" h="3738" w="3443">
                  <a:moveTo>
                    <a:pt x="1" y="0"/>
                  </a:moveTo>
                  <a:lnTo>
                    <a:pt x="1" y="3737"/>
                  </a:lnTo>
                  <a:lnTo>
                    <a:pt x="1907" y="3737"/>
                  </a:lnTo>
                  <a:cubicBezTo>
                    <a:pt x="2157" y="3737"/>
                    <a:pt x="2377" y="3574"/>
                    <a:pt x="2449" y="3334"/>
                  </a:cubicBezTo>
                  <a:lnTo>
                    <a:pt x="34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0"/>
            <p:cNvSpPr/>
            <p:nvPr/>
          </p:nvSpPr>
          <p:spPr>
            <a:xfrm>
              <a:off x="5880900" y="953275"/>
              <a:ext cx="95100" cy="93525"/>
            </a:xfrm>
            <a:custGeom>
              <a:rect b="b" l="l" r="r" t="t"/>
              <a:pathLst>
                <a:path extrusionOk="0" h="3741" w="3804">
                  <a:moveTo>
                    <a:pt x="0" y="1"/>
                  </a:moveTo>
                  <a:lnTo>
                    <a:pt x="0" y="3741"/>
                  </a:lnTo>
                  <a:lnTo>
                    <a:pt x="3804" y="3741"/>
                  </a:lnTo>
                  <a:lnTo>
                    <a:pt x="380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0"/>
            <p:cNvSpPr/>
            <p:nvPr/>
          </p:nvSpPr>
          <p:spPr>
            <a:xfrm>
              <a:off x="6004200" y="953275"/>
              <a:ext cx="119575" cy="93525"/>
            </a:xfrm>
            <a:custGeom>
              <a:rect b="b" l="l" r="r" t="t"/>
              <a:pathLst>
                <a:path extrusionOk="0" h="3741" w="4783">
                  <a:moveTo>
                    <a:pt x="1" y="1"/>
                  </a:moveTo>
                  <a:lnTo>
                    <a:pt x="1" y="3741"/>
                  </a:lnTo>
                  <a:lnTo>
                    <a:pt x="3777" y="3741"/>
                  </a:lnTo>
                  <a:lnTo>
                    <a:pt x="4674" y="727"/>
                  </a:lnTo>
                  <a:cubicBezTo>
                    <a:pt x="4783" y="365"/>
                    <a:pt x="4512" y="1"/>
                    <a:pt x="41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0"/>
            <p:cNvSpPr/>
            <p:nvPr/>
          </p:nvSpPr>
          <p:spPr>
            <a:xfrm>
              <a:off x="5880900" y="1075025"/>
              <a:ext cx="95100" cy="93450"/>
            </a:xfrm>
            <a:custGeom>
              <a:rect b="b" l="l" r="r" t="t"/>
              <a:pathLst>
                <a:path extrusionOk="0" h="3738" w="3804">
                  <a:moveTo>
                    <a:pt x="0" y="0"/>
                  </a:moveTo>
                  <a:lnTo>
                    <a:pt x="0" y="3737"/>
                  </a:lnTo>
                  <a:lnTo>
                    <a:pt x="3804" y="3737"/>
                  </a:lnTo>
                  <a:lnTo>
                    <a:pt x="38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0"/>
            <p:cNvSpPr/>
            <p:nvPr/>
          </p:nvSpPr>
          <p:spPr>
            <a:xfrm>
              <a:off x="5645200" y="879425"/>
              <a:ext cx="207500" cy="167375"/>
            </a:xfrm>
            <a:custGeom>
              <a:rect b="b" l="l" r="r" t="t"/>
              <a:pathLst>
                <a:path extrusionOk="0" h="6695" w="8300">
                  <a:moveTo>
                    <a:pt x="563" y="1"/>
                  </a:moveTo>
                  <a:cubicBezTo>
                    <a:pt x="253" y="1"/>
                    <a:pt x="0" y="254"/>
                    <a:pt x="0" y="564"/>
                  </a:cubicBezTo>
                  <a:cubicBezTo>
                    <a:pt x="0" y="877"/>
                    <a:pt x="253" y="1130"/>
                    <a:pt x="563" y="1130"/>
                  </a:cubicBezTo>
                  <a:lnTo>
                    <a:pt x="2403" y="1130"/>
                  </a:lnTo>
                  <a:lnTo>
                    <a:pt x="3159" y="3672"/>
                  </a:lnTo>
                  <a:cubicBezTo>
                    <a:pt x="3162" y="3678"/>
                    <a:pt x="3162" y="3687"/>
                    <a:pt x="3165" y="3696"/>
                  </a:cubicBezTo>
                  <a:lnTo>
                    <a:pt x="4059" y="6695"/>
                  </a:lnTo>
                  <a:lnTo>
                    <a:pt x="8299" y="6695"/>
                  </a:lnTo>
                  <a:lnTo>
                    <a:pt x="8299" y="2955"/>
                  </a:lnTo>
                  <a:lnTo>
                    <a:pt x="4123" y="2955"/>
                  </a:lnTo>
                  <a:lnTo>
                    <a:pt x="3364" y="404"/>
                  </a:lnTo>
                  <a:cubicBezTo>
                    <a:pt x="3295" y="163"/>
                    <a:pt x="3072" y="1"/>
                    <a:pt x="28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0"/>
            <p:cNvSpPr/>
            <p:nvPr/>
          </p:nvSpPr>
          <p:spPr>
            <a:xfrm>
              <a:off x="5722500" y="1075025"/>
              <a:ext cx="370875" cy="211775"/>
            </a:xfrm>
            <a:custGeom>
              <a:rect b="b" l="l" r="r" t="t"/>
              <a:pathLst>
                <a:path extrusionOk="0" h="8471" w="14835">
                  <a:moveTo>
                    <a:pt x="1305" y="0"/>
                  </a:moveTo>
                  <a:lnTo>
                    <a:pt x="2082" y="2614"/>
                  </a:lnTo>
                  <a:cubicBezTo>
                    <a:pt x="901" y="2701"/>
                    <a:pt x="1" y="3704"/>
                    <a:pt x="40" y="4887"/>
                  </a:cubicBezTo>
                  <a:cubicBezTo>
                    <a:pt x="82" y="6071"/>
                    <a:pt x="1049" y="7010"/>
                    <a:pt x="2232" y="7019"/>
                  </a:cubicBezTo>
                  <a:lnTo>
                    <a:pt x="2795" y="7019"/>
                  </a:lnTo>
                  <a:cubicBezTo>
                    <a:pt x="3045" y="7878"/>
                    <a:pt x="3834" y="8471"/>
                    <a:pt x="4731" y="8471"/>
                  </a:cubicBezTo>
                  <a:cubicBezTo>
                    <a:pt x="5629" y="8471"/>
                    <a:pt x="6418" y="7878"/>
                    <a:pt x="6671" y="7019"/>
                  </a:cubicBezTo>
                  <a:lnTo>
                    <a:pt x="9667" y="7019"/>
                  </a:lnTo>
                  <a:cubicBezTo>
                    <a:pt x="9917" y="7878"/>
                    <a:pt x="10709" y="8471"/>
                    <a:pt x="11606" y="8471"/>
                  </a:cubicBezTo>
                  <a:cubicBezTo>
                    <a:pt x="12500" y="8471"/>
                    <a:pt x="13292" y="7878"/>
                    <a:pt x="13542" y="7019"/>
                  </a:cubicBezTo>
                  <a:lnTo>
                    <a:pt x="14271" y="7019"/>
                  </a:lnTo>
                  <a:cubicBezTo>
                    <a:pt x="14581" y="7019"/>
                    <a:pt x="14834" y="6766"/>
                    <a:pt x="14834" y="6453"/>
                  </a:cubicBezTo>
                  <a:cubicBezTo>
                    <a:pt x="14834" y="6140"/>
                    <a:pt x="14581" y="5890"/>
                    <a:pt x="14271" y="5890"/>
                  </a:cubicBezTo>
                  <a:lnTo>
                    <a:pt x="13542" y="5890"/>
                  </a:lnTo>
                  <a:cubicBezTo>
                    <a:pt x="13292" y="5029"/>
                    <a:pt x="12500" y="4436"/>
                    <a:pt x="11606" y="4436"/>
                  </a:cubicBezTo>
                  <a:cubicBezTo>
                    <a:pt x="10709" y="4436"/>
                    <a:pt x="9917" y="5029"/>
                    <a:pt x="9667" y="5890"/>
                  </a:cubicBezTo>
                  <a:lnTo>
                    <a:pt x="6671" y="5890"/>
                  </a:lnTo>
                  <a:cubicBezTo>
                    <a:pt x="6418" y="5029"/>
                    <a:pt x="5629" y="4436"/>
                    <a:pt x="4731" y="4436"/>
                  </a:cubicBezTo>
                  <a:cubicBezTo>
                    <a:pt x="3834" y="4436"/>
                    <a:pt x="3045" y="5029"/>
                    <a:pt x="2792" y="5890"/>
                  </a:cubicBezTo>
                  <a:lnTo>
                    <a:pt x="2232" y="5890"/>
                  </a:lnTo>
                  <a:cubicBezTo>
                    <a:pt x="1639" y="5890"/>
                    <a:pt x="1157" y="5408"/>
                    <a:pt x="1157" y="4815"/>
                  </a:cubicBezTo>
                  <a:cubicBezTo>
                    <a:pt x="1157" y="4219"/>
                    <a:pt x="1639" y="3737"/>
                    <a:pt x="2232" y="3737"/>
                  </a:cubicBezTo>
                  <a:lnTo>
                    <a:pt x="5207" y="3737"/>
                  </a:lnTo>
                  <a:lnTo>
                    <a:pt x="52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2" name="Google Shape;332;p20"/>
          <p:cNvSpPr txBox="1"/>
          <p:nvPr/>
        </p:nvSpPr>
        <p:spPr>
          <a:xfrm>
            <a:off x="4891350" y="2078450"/>
            <a:ext cx="3732600" cy="21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En la era digital, la presencia en línea es vital para el éxito de los emprendimientos, especialmente en el mercado de productos artesanales.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Nuestro objetivo es crear un sitio web que permita a los artesanos vender directamente al público, promoviendo la originalidad y la sostenibilidad.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1"/>
          <p:cNvSpPr txBox="1"/>
          <p:nvPr>
            <p:ph type="ctrTitle"/>
          </p:nvPr>
        </p:nvSpPr>
        <p:spPr>
          <a:xfrm>
            <a:off x="311700" y="3532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DIAGRAMA DE CASO DE USO</a:t>
            </a:r>
            <a:endParaRPr/>
          </a:p>
        </p:txBody>
      </p:sp>
      <p:cxnSp>
        <p:nvCxnSpPr>
          <p:cNvPr id="338" name="Google Shape;338;p21"/>
          <p:cNvCxnSpPr/>
          <p:nvPr/>
        </p:nvCxnSpPr>
        <p:spPr>
          <a:xfrm>
            <a:off x="311700" y="9004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9" name="Google Shape;339;p21"/>
          <p:cNvSpPr/>
          <p:nvPr/>
        </p:nvSpPr>
        <p:spPr>
          <a:xfrm>
            <a:off x="1357200" y="1031376"/>
            <a:ext cx="6429600" cy="3772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40" name="Google Shape;340;p21"/>
          <p:cNvPicPr preferRelativeResize="0"/>
          <p:nvPr/>
        </p:nvPicPr>
        <p:blipFill rotWithShape="1">
          <a:blip r:embed="rId3">
            <a:alphaModFix/>
          </a:blip>
          <a:srcRect b="0" l="0" r="0" t="8941"/>
          <a:stretch/>
        </p:blipFill>
        <p:spPr>
          <a:xfrm>
            <a:off x="1357200" y="959850"/>
            <a:ext cx="6429601" cy="41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2"/>
          <p:cNvSpPr txBox="1"/>
          <p:nvPr>
            <p:ph type="ctrTitle"/>
          </p:nvPr>
        </p:nvSpPr>
        <p:spPr>
          <a:xfrm>
            <a:off x="311700" y="3532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MODELO ENTIDAD RELACIÓN</a:t>
            </a:r>
            <a:endParaRPr/>
          </a:p>
        </p:txBody>
      </p:sp>
      <p:cxnSp>
        <p:nvCxnSpPr>
          <p:cNvPr id="346" name="Google Shape;346;p22"/>
          <p:cNvCxnSpPr/>
          <p:nvPr/>
        </p:nvCxnSpPr>
        <p:spPr>
          <a:xfrm>
            <a:off x="311700" y="9004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47" name="Google Shape;3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325" y="1150675"/>
            <a:ext cx="8051326" cy="3552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3"/>
          <p:cNvSpPr txBox="1"/>
          <p:nvPr>
            <p:ph type="ctrTitle"/>
          </p:nvPr>
        </p:nvSpPr>
        <p:spPr>
          <a:xfrm>
            <a:off x="311700" y="3532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DIAGRAMA DE SECUENCIA</a:t>
            </a:r>
            <a:endParaRPr/>
          </a:p>
        </p:txBody>
      </p:sp>
      <p:cxnSp>
        <p:nvCxnSpPr>
          <p:cNvPr id="353" name="Google Shape;353;p23"/>
          <p:cNvCxnSpPr/>
          <p:nvPr/>
        </p:nvCxnSpPr>
        <p:spPr>
          <a:xfrm>
            <a:off x="311700" y="9004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54" name="Google Shape;3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1901" y="1000100"/>
            <a:ext cx="5680200" cy="390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4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¿QUÉ </a:t>
            </a:r>
            <a:r>
              <a:rPr lang="es"/>
              <a:t>TECNOLOGÍAS</a:t>
            </a:r>
            <a:r>
              <a:rPr lang="es"/>
              <a:t> SE </a:t>
            </a:r>
            <a:r>
              <a:rPr lang="es"/>
              <a:t>USARÁN</a:t>
            </a:r>
            <a:r>
              <a:rPr lang="es"/>
              <a:t>?</a:t>
            </a:r>
            <a:endParaRPr/>
          </a:p>
        </p:txBody>
      </p:sp>
      <p:sp>
        <p:nvSpPr>
          <p:cNvPr id="360" name="Google Shape;360;p24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Crear aplicaciones web, permitiendo el desarrollo eficiente.</a:t>
            </a:r>
            <a:endParaRPr/>
          </a:p>
        </p:txBody>
      </p:sp>
      <p:sp>
        <p:nvSpPr>
          <p:cNvPr id="361" name="Google Shape;361;p24"/>
          <p:cNvSpPr txBox="1"/>
          <p:nvPr>
            <p:ph idx="2" type="subTitle"/>
          </p:nvPr>
        </p:nvSpPr>
        <p:spPr>
          <a:xfrm>
            <a:off x="361438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Gestión de base de datos no relacionales.</a:t>
            </a:r>
            <a:endParaRPr/>
          </a:p>
        </p:txBody>
      </p:sp>
      <p:sp>
        <p:nvSpPr>
          <p:cNvPr id="362" name="Google Shape;362;p24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/>
              <a:t>Node.js</a:t>
            </a:r>
            <a:endParaRPr/>
          </a:p>
        </p:txBody>
      </p:sp>
      <p:sp>
        <p:nvSpPr>
          <p:cNvPr id="363" name="Google Shape;363;p24"/>
          <p:cNvSpPr txBox="1"/>
          <p:nvPr>
            <p:ph idx="4" type="ctrTitle"/>
          </p:nvPr>
        </p:nvSpPr>
        <p:spPr>
          <a:xfrm>
            <a:off x="352108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/>
              <a:t>MongoDB</a:t>
            </a:r>
            <a:endParaRPr/>
          </a:p>
        </p:txBody>
      </p:sp>
      <p:cxnSp>
        <p:nvCxnSpPr>
          <p:cNvPr id="364" name="Google Shape;364;p2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65" name="Google Shape;3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737" y="1651418"/>
            <a:ext cx="2105775" cy="1288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8400" y="1882313"/>
            <a:ext cx="3001350" cy="10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24"/>
          <p:cNvSpPr txBox="1"/>
          <p:nvPr>
            <p:ph idx="3" type="subTitle"/>
          </p:nvPr>
        </p:nvSpPr>
        <p:spPr>
          <a:xfrm>
            <a:off x="643948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Gestión de base de datos relacionales.</a:t>
            </a:r>
            <a:endParaRPr/>
          </a:p>
        </p:txBody>
      </p:sp>
      <p:sp>
        <p:nvSpPr>
          <p:cNvPr id="368" name="Google Shape;368;p24"/>
          <p:cNvSpPr txBox="1"/>
          <p:nvPr>
            <p:ph idx="5" type="ctrTitle"/>
          </p:nvPr>
        </p:nvSpPr>
        <p:spPr>
          <a:xfrm>
            <a:off x="634618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/>
              <a:t>MySQL</a:t>
            </a:r>
            <a:endParaRPr/>
          </a:p>
        </p:txBody>
      </p:sp>
      <p:pic>
        <p:nvPicPr>
          <p:cNvPr id="369" name="Google Shape;36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6625" y="1695875"/>
            <a:ext cx="2363565" cy="122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5"/>
          <p:cNvSpPr txBox="1"/>
          <p:nvPr>
            <p:ph type="ctrTitle"/>
          </p:nvPr>
        </p:nvSpPr>
        <p:spPr>
          <a:xfrm>
            <a:off x="311700" y="3302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Mockups</a:t>
            </a:r>
            <a:endParaRPr/>
          </a:p>
        </p:txBody>
      </p:sp>
      <p:cxnSp>
        <p:nvCxnSpPr>
          <p:cNvPr id="375" name="Google Shape;375;p25"/>
          <p:cNvCxnSpPr/>
          <p:nvPr/>
        </p:nvCxnSpPr>
        <p:spPr>
          <a:xfrm>
            <a:off x="311700" y="8774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76" name="Google Shape;3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700" y="877400"/>
            <a:ext cx="6936621" cy="3901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250" y="172900"/>
            <a:ext cx="4426254" cy="3587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26"/>
          <p:cNvPicPr preferRelativeResize="0"/>
          <p:nvPr/>
        </p:nvPicPr>
        <p:blipFill rotWithShape="1">
          <a:blip r:embed="rId4">
            <a:alphaModFix/>
          </a:blip>
          <a:srcRect b="59823" l="0" r="0" t="0"/>
          <a:stretch/>
        </p:blipFill>
        <p:spPr>
          <a:xfrm>
            <a:off x="352250" y="3697100"/>
            <a:ext cx="4426251" cy="139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26"/>
          <p:cNvPicPr preferRelativeResize="0"/>
          <p:nvPr/>
        </p:nvPicPr>
        <p:blipFill rotWithShape="1">
          <a:blip r:embed="rId4">
            <a:alphaModFix/>
          </a:blip>
          <a:srcRect b="0" l="0" r="0" t="49939"/>
          <a:stretch/>
        </p:blipFill>
        <p:spPr>
          <a:xfrm>
            <a:off x="4837750" y="172900"/>
            <a:ext cx="4080224" cy="173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26"/>
          <p:cNvPicPr preferRelativeResize="0"/>
          <p:nvPr/>
        </p:nvPicPr>
        <p:blipFill rotWithShape="1">
          <a:blip r:embed="rId5">
            <a:alphaModFix/>
          </a:blip>
          <a:srcRect b="0" l="0" r="0" t="3697"/>
          <a:stretch/>
        </p:blipFill>
        <p:spPr>
          <a:xfrm>
            <a:off x="4837750" y="1863875"/>
            <a:ext cx="4080225" cy="292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