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57A6-9F26-4021-B749-2BA731739BE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BE5A-2BE6-4A57-AFD3-0A66C2511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8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57A6-9F26-4021-B749-2BA731739BE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BE5A-2BE6-4A57-AFD3-0A66C2511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0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57A6-9F26-4021-B749-2BA731739BE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BE5A-2BE6-4A57-AFD3-0A66C2511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8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57A6-9F26-4021-B749-2BA731739BE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BE5A-2BE6-4A57-AFD3-0A66C2511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0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57A6-9F26-4021-B749-2BA731739BE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BE5A-2BE6-4A57-AFD3-0A66C2511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6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57A6-9F26-4021-B749-2BA731739BE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BE5A-2BE6-4A57-AFD3-0A66C2511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9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57A6-9F26-4021-B749-2BA731739BE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BE5A-2BE6-4A57-AFD3-0A66C2511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8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57A6-9F26-4021-B749-2BA731739BE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BE5A-2BE6-4A57-AFD3-0A66C2511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2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57A6-9F26-4021-B749-2BA731739BE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BE5A-2BE6-4A57-AFD3-0A66C2511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2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57A6-9F26-4021-B749-2BA731739BE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BE5A-2BE6-4A57-AFD3-0A66C2511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7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57A6-9F26-4021-B749-2BA731739BE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BE5A-2BE6-4A57-AFD3-0A66C2511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1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557A6-9F26-4021-B749-2BA731739BE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9BE5A-2BE6-4A57-AFD3-0A66C2511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0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4626033" y="856213"/>
            <a:ext cx="6059978" cy="5586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16925" y="2550621"/>
            <a:ext cx="2128058" cy="22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Desired</a:t>
            </a:r>
            <a:r>
              <a:rPr lang="de-DE" dirty="0" smtClean="0"/>
              <a:t> </a:t>
            </a:r>
            <a:r>
              <a:rPr lang="de-DE" dirty="0" err="1" smtClean="0"/>
              <a:t>Wrench</a:t>
            </a:r>
            <a:r>
              <a:rPr lang="de-DE" dirty="0" smtClean="0"/>
              <a:t> (Moment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forces</a:t>
            </a:r>
            <a:r>
              <a:rPr lang="de-DE" dirty="0" smtClean="0"/>
              <a:t>)</a:t>
            </a:r>
          </a:p>
          <a:p>
            <a:pPr algn="ctr"/>
            <a:endParaRPr lang="de-DE" dirty="0"/>
          </a:p>
          <a:p>
            <a:pPr algn="ctr"/>
            <a:r>
              <a:rPr lang="de-DE" dirty="0" err="1" smtClean="0"/>
              <a:t>Desired</a:t>
            </a:r>
            <a:r>
              <a:rPr lang="de-DE" dirty="0" smtClean="0"/>
              <a:t> Twist (angular </a:t>
            </a:r>
            <a:r>
              <a:rPr lang="de-DE" dirty="0" err="1" smtClean="0"/>
              <a:t>and</a:t>
            </a:r>
            <a:r>
              <a:rPr lang="de-DE" dirty="0" smtClean="0"/>
              <a:t> linear </a:t>
            </a:r>
            <a:r>
              <a:rPr lang="de-DE" dirty="0" err="1" smtClean="0"/>
              <a:t>velocity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8488" y="1072343"/>
            <a:ext cx="2128058" cy="228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Backward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Motor </a:t>
            </a:r>
            <a:r>
              <a:rPr lang="de-DE" dirty="0" err="1" smtClean="0"/>
              <a:t>torque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endParaRPr lang="de-DE" dirty="0"/>
          </a:p>
          <a:p>
            <a:pPr algn="ctr"/>
            <a:r>
              <a:rPr lang="de-DE" dirty="0" err="1" smtClean="0"/>
              <a:t>motor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8315499" y="1072343"/>
            <a:ext cx="2128058" cy="228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Sub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motor</a:t>
            </a:r>
            <a:r>
              <a:rPr lang="de-DE" dirty="0" smtClean="0"/>
              <a:t> </a:t>
            </a:r>
            <a:r>
              <a:rPr lang="de-DE" dirty="0" err="1" smtClean="0"/>
              <a:t>torque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endParaRPr lang="de-DE" dirty="0" smtClean="0"/>
          </a:p>
          <a:p>
            <a:pPr algn="ctr"/>
            <a:r>
              <a:rPr lang="de-DE" dirty="0" smtClean="0"/>
              <a:t>(PSO)</a:t>
            </a:r>
            <a:endParaRPr lang="en-US" dirty="0"/>
          </a:p>
        </p:txBody>
      </p:sp>
      <p:cxnSp>
        <p:nvCxnSpPr>
          <p:cNvPr id="8" name="Gerade Verbindung mit Pfeil 7"/>
          <p:cNvCxnSpPr>
            <a:stCxn id="4" idx="3"/>
          </p:cNvCxnSpPr>
          <p:nvPr/>
        </p:nvCxnSpPr>
        <p:spPr>
          <a:xfrm flipV="1">
            <a:off x="3144983" y="2015835"/>
            <a:ext cx="1723505" cy="167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6996546" y="2215343"/>
            <a:ext cx="1318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315499" y="3934692"/>
            <a:ext cx="2128058" cy="228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Forward </a:t>
            </a: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motor</a:t>
            </a:r>
            <a:r>
              <a:rPr lang="de-DE" dirty="0" smtClean="0"/>
              <a:t> </a:t>
            </a:r>
            <a:r>
              <a:rPr lang="de-DE" dirty="0" err="1" smtClean="0"/>
              <a:t>speeds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torques</a:t>
            </a:r>
            <a:r>
              <a:rPr lang="de-DE" dirty="0" smtClean="0"/>
              <a:t> </a:t>
            </a:r>
            <a:endParaRPr lang="en-US" dirty="0"/>
          </a:p>
        </p:txBody>
      </p:sp>
      <p:cxnSp>
        <p:nvCxnSpPr>
          <p:cNvPr id="12" name="Gerade Verbindung mit Pfeil 11"/>
          <p:cNvCxnSpPr>
            <a:stCxn id="6" idx="2"/>
            <a:endCxn id="10" idx="0"/>
          </p:cNvCxnSpPr>
          <p:nvPr/>
        </p:nvCxnSpPr>
        <p:spPr>
          <a:xfrm>
            <a:off x="9379528" y="3358343"/>
            <a:ext cx="0" cy="57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1"/>
          </p:cNvCxnSpPr>
          <p:nvPr/>
        </p:nvCxnSpPr>
        <p:spPr>
          <a:xfrm flipH="1">
            <a:off x="7082443" y="5077692"/>
            <a:ext cx="1233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954385" y="3934692"/>
            <a:ext cx="2128058" cy="228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 </a:t>
            </a:r>
            <a:r>
              <a:rPr lang="de-DE" dirty="0" err="1" smtClean="0"/>
              <a:t>Wrench</a:t>
            </a:r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dirty="0" smtClean="0"/>
              <a:t>Real Twist</a:t>
            </a:r>
            <a:endParaRPr lang="en-US" dirty="0"/>
          </a:p>
        </p:txBody>
      </p:sp>
      <p:sp>
        <p:nvSpPr>
          <p:cNvPr id="18" name="Rechteck 17"/>
          <p:cNvSpPr/>
          <p:nvPr/>
        </p:nvSpPr>
        <p:spPr>
          <a:xfrm>
            <a:off x="1016925" y="109450"/>
            <a:ext cx="2128058" cy="22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Desired</a:t>
            </a:r>
            <a:r>
              <a:rPr lang="de-DE" dirty="0" smtClean="0"/>
              <a:t> end </a:t>
            </a:r>
            <a:r>
              <a:rPr lang="de-DE" dirty="0" err="1" smtClean="0"/>
              <a:t>effector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 (4x4 </a:t>
            </a:r>
            <a:r>
              <a:rPr lang="de-DE" dirty="0" err="1" smtClean="0"/>
              <a:t>homogenous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r>
              <a:rPr lang="de-DE" dirty="0" smtClean="0"/>
              <a:t>)</a:t>
            </a:r>
            <a:endParaRPr lang="en-US" dirty="0"/>
          </a:p>
        </p:txBody>
      </p:sp>
      <p:cxnSp>
        <p:nvCxnSpPr>
          <p:cNvPr id="20" name="Gerade Verbindung mit Pfeil 19"/>
          <p:cNvCxnSpPr>
            <a:stCxn id="18" idx="3"/>
          </p:cNvCxnSpPr>
          <p:nvPr/>
        </p:nvCxnSpPr>
        <p:spPr>
          <a:xfrm>
            <a:off x="3144983" y="1252450"/>
            <a:ext cx="1723505" cy="76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36083" y="5036129"/>
            <a:ext cx="3901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Geometric</a:t>
            </a:r>
            <a:r>
              <a:rPr lang="de-DE" dirty="0" smtClean="0"/>
              <a:t> </a:t>
            </a:r>
            <a:r>
              <a:rPr lang="de-DE" dirty="0" err="1" smtClean="0"/>
              <a:t>Jacobian</a:t>
            </a:r>
            <a:r>
              <a:rPr lang="de-DE" dirty="0" smtClean="0"/>
              <a:t> (</a:t>
            </a:r>
            <a:r>
              <a:rPr lang="de-DE" dirty="0" err="1" smtClean="0"/>
              <a:t>base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finger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joint</a:t>
            </a:r>
            <a:r>
              <a:rPr lang="de-DE" dirty="0" smtClean="0"/>
              <a:t> </a:t>
            </a:r>
            <a:r>
              <a:rPr lang="de-DE" dirty="0" err="1" smtClean="0"/>
              <a:t>pose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end </a:t>
            </a:r>
            <a:r>
              <a:rPr lang="de-DE" dirty="0" err="1" smtClean="0"/>
              <a:t>eff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Position </a:t>
            </a:r>
            <a:r>
              <a:rPr lang="de-DE" dirty="0" err="1" smtClean="0"/>
              <a:t>errors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Velocity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Torque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en-US" dirty="0"/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9382300" y="706582"/>
            <a:ext cx="410093" cy="36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8961120" y="60251"/>
            <a:ext cx="223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 smtClean="0"/>
              <a:t>)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4626033" y="15209"/>
            <a:ext cx="383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Stand-</a:t>
            </a:r>
            <a:r>
              <a:rPr lang="de-DE" dirty="0" err="1" smtClean="0"/>
              <a:t>alone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 smtClean="0"/>
          </a:p>
          <a:p>
            <a:r>
              <a:rPr lang="de-DE" dirty="0" smtClean="0"/>
              <a:t>Can </a:t>
            </a: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scratch</a:t>
            </a:r>
            <a:r>
              <a:rPr lang="de-DE" dirty="0" smtClean="0"/>
              <a:t>)</a:t>
            </a:r>
          </a:p>
        </p:txBody>
      </p:sp>
      <p:cxnSp>
        <p:nvCxnSpPr>
          <p:cNvPr id="30" name="Gerade Verbindung mit Pfeil 29"/>
          <p:cNvCxnSpPr>
            <a:stCxn id="29" idx="0"/>
            <a:endCxn id="28" idx="2"/>
          </p:cNvCxnSpPr>
          <p:nvPr/>
        </p:nvCxnSpPr>
        <p:spPr>
          <a:xfrm flipH="1" flipV="1">
            <a:off x="6541425" y="661540"/>
            <a:ext cx="1114597" cy="19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79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Windows-Benutzer</cp:lastModifiedBy>
  <cp:revision>4</cp:revision>
  <dcterms:created xsi:type="dcterms:W3CDTF">2021-02-03T08:29:40Z</dcterms:created>
  <dcterms:modified xsi:type="dcterms:W3CDTF">2021-02-03T08:36:14Z</dcterms:modified>
</cp:coreProperties>
</file>