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95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480661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Only one pair integrates code at a time. (XP)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68856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La Programación Extrema (XP) es una metodología ágil que se enfoca en la colaboración del equipo y la entrega rápida de software de alta calidad. Una de sus prácticas clave es "Only One Pair Integrates Code at a Time", que promueve la integración continua y el trabajo en pareja.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26294" y="607576"/>
            <a:ext cx="9320213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4338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Práctica de "Only One Pair Integrates Code at a Time"</a:t>
            </a:r>
            <a:endParaRPr lang="en-US" sz="4338" dirty="0"/>
          </a:p>
        </p:txBody>
      </p:sp>
      <p:sp>
        <p:nvSpPr>
          <p:cNvPr id="6" name="Shape 2"/>
          <p:cNvSpPr/>
          <p:nvPr/>
        </p:nvSpPr>
        <p:spPr>
          <a:xfrm>
            <a:off x="1143119" y="2315170"/>
            <a:ext cx="27503" cy="5306854"/>
          </a:xfrm>
          <a:prstGeom prst="rect">
            <a:avLst/>
          </a:prstGeom>
          <a:solidFill>
            <a:srgbClr val="B380FF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7" name="Shape 3"/>
          <p:cNvSpPr/>
          <p:nvPr/>
        </p:nvSpPr>
        <p:spPr>
          <a:xfrm>
            <a:off x="1404699" y="2721352"/>
            <a:ext cx="771168" cy="27503"/>
          </a:xfrm>
          <a:prstGeom prst="rect">
            <a:avLst/>
          </a:prstGeom>
          <a:solidFill>
            <a:srgbClr val="B380FF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8" name="Shape 4"/>
          <p:cNvSpPr/>
          <p:nvPr/>
        </p:nvSpPr>
        <p:spPr>
          <a:xfrm>
            <a:off x="908923" y="2487335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1A1A21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9" name="Text 5"/>
          <p:cNvSpPr/>
          <p:nvPr/>
        </p:nvSpPr>
        <p:spPr>
          <a:xfrm>
            <a:off x="1086922" y="2528649"/>
            <a:ext cx="139779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603" dirty="0"/>
          </a:p>
        </p:txBody>
      </p:sp>
      <p:sp>
        <p:nvSpPr>
          <p:cNvPr id="10" name="Text 6"/>
          <p:cNvSpPr/>
          <p:nvPr/>
        </p:nvSpPr>
        <p:spPr>
          <a:xfrm>
            <a:off x="2368748" y="2535436"/>
            <a:ext cx="2945487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Desarrollo en Parejas</a:t>
            </a:r>
            <a:endParaRPr lang="en-US" sz="2169" dirty="0"/>
          </a:p>
        </p:txBody>
      </p:sp>
      <p:sp>
        <p:nvSpPr>
          <p:cNvPr id="11" name="Text 7"/>
          <p:cNvSpPr/>
          <p:nvPr/>
        </p:nvSpPr>
        <p:spPr>
          <a:xfrm>
            <a:off x="2368748" y="3011924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Los desarrolladores trabajan en parejas, revisando y discutiendo el código en tiempo real.</a:t>
            </a:r>
            <a:endParaRPr lang="en-US" sz="1735" dirty="0"/>
          </a:p>
        </p:txBody>
      </p:sp>
      <p:sp>
        <p:nvSpPr>
          <p:cNvPr id="12" name="Shape 8"/>
          <p:cNvSpPr/>
          <p:nvPr/>
        </p:nvSpPr>
        <p:spPr>
          <a:xfrm>
            <a:off x="1404699" y="4563725"/>
            <a:ext cx="771168" cy="27503"/>
          </a:xfrm>
          <a:prstGeom prst="rect">
            <a:avLst/>
          </a:prstGeom>
          <a:solidFill>
            <a:srgbClr val="B380FF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3" name="Shape 9"/>
          <p:cNvSpPr/>
          <p:nvPr/>
        </p:nvSpPr>
        <p:spPr>
          <a:xfrm>
            <a:off x="908923" y="4329708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1A1A21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4" name="Text 10"/>
          <p:cNvSpPr/>
          <p:nvPr/>
        </p:nvSpPr>
        <p:spPr>
          <a:xfrm>
            <a:off x="1053822" y="4371023"/>
            <a:ext cx="205859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603" dirty="0"/>
          </a:p>
        </p:txBody>
      </p:sp>
      <p:sp>
        <p:nvSpPr>
          <p:cNvPr id="15" name="Text 11"/>
          <p:cNvSpPr/>
          <p:nvPr/>
        </p:nvSpPr>
        <p:spPr>
          <a:xfrm>
            <a:off x="2368748" y="4377809"/>
            <a:ext cx="2992517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Integración Continua</a:t>
            </a:r>
            <a:endParaRPr lang="en-US" sz="2169" dirty="0"/>
          </a:p>
        </p:txBody>
      </p:sp>
      <p:sp>
        <p:nvSpPr>
          <p:cNvPr id="16" name="Text 12"/>
          <p:cNvSpPr/>
          <p:nvPr/>
        </p:nvSpPr>
        <p:spPr>
          <a:xfrm>
            <a:off x="2368748" y="4854297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Sólo una pareja integra código a la vez, asegurando la calidad y la detección temprana de errores.</a:t>
            </a:r>
            <a:endParaRPr lang="en-US" sz="1735" dirty="0"/>
          </a:p>
        </p:txBody>
      </p:sp>
      <p:sp>
        <p:nvSpPr>
          <p:cNvPr id="17" name="Shape 13"/>
          <p:cNvSpPr/>
          <p:nvPr/>
        </p:nvSpPr>
        <p:spPr>
          <a:xfrm>
            <a:off x="1404699" y="6406098"/>
            <a:ext cx="771168" cy="27503"/>
          </a:xfrm>
          <a:prstGeom prst="rect">
            <a:avLst/>
          </a:prstGeom>
          <a:solidFill>
            <a:srgbClr val="B380FF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8" name="Shape 14"/>
          <p:cNvSpPr/>
          <p:nvPr/>
        </p:nvSpPr>
        <p:spPr>
          <a:xfrm>
            <a:off x="908923" y="6172081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1A1A21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9" name="Text 15"/>
          <p:cNvSpPr/>
          <p:nvPr/>
        </p:nvSpPr>
        <p:spPr>
          <a:xfrm>
            <a:off x="1054298" y="6213396"/>
            <a:ext cx="204907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endParaRPr lang="en-US" sz="2603" dirty="0"/>
          </a:p>
        </p:txBody>
      </p:sp>
      <p:sp>
        <p:nvSpPr>
          <p:cNvPr id="20" name="Text 16"/>
          <p:cNvSpPr/>
          <p:nvPr/>
        </p:nvSpPr>
        <p:spPr>
          <a:xfrm>
            <a:off x="2368748" y="6220182"/>
            <a:ext cx="3315414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Pruebas Automatizadas</a:t>
            </a:r>
            <a:endParaRPr lang="en-US" sz="2169" dirty="0"/>
          </a:p>
        </p:txBody>
      </p:sp>
      <p:sp>
        <p:nvSpPr>
          <p:cNvPr id="21" name="Text 17"/>
          <p:cNvSpPr/>
          <p:nvPr/>
        </p:nvSpPr>
        <p:spPr>
          <a:xfrm>
            <a:off x="2368748" y="6696670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Las pruebas unitarias y de integración se ejecutan de forma continua, garantizando la estabilidad del sistema.</a:t>
            </a:r>
            <a:endParaRPr lang="en-US" sz="173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17252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Beneficios de la integración continua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06812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7" name="Text 3"/>
          <p:cNvSpPr/>
          <p:nvPr/>
        </p:nvSpPr>
        <p:spPr>
          <a:xfrm>
            <a:off x="1012627" y="3109793"/>
            <a:ext cx="1409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3144441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Detección Rápida de Errores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3972044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Los problemas se identifican y resuelven de forma temprana, evitando la acumulación de deuda técnica.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306812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1" name="Text 7"/>
          <p:cNvSpPr/>
          <p:nvPr/>
        </p:nvSpPr>
        <p:spPr>
          <a:xfrm>
            <a:off x="5743575" y="3109793"/>
            <a:ext cx="20764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19599" y="3144441"/>
            <a:ext cx="362176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Mejor Calidad del Código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19599" y="3624858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El trabajo en parejas y las revisiones constantes mejoran la calidad y la legibilidad del código.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78941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5" name="Text 11"/>
          <p:cNvSpPr/>
          <p:nvPr/>
        </p:nvSpPr>
        <p:spPr>
          <a:xfrm>
            <a:off x="979765" y="5831086"/>
            <a:ext cx="2066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5865733"/>
            <a:ext cx="36964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Rápida Retroalimentación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6346150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Los equipos reciben retroalimentación inmediata sobre los cambios, lo que les permite ajustar y mejorar el software de forma continua.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4" name="Text 1"/>
          <p:cNvSpPr/>
          <p:nvPr/>
        </p:nvSpPr>
        <p:spPr>
          <a:xfrm>
            <a:off x="2037993" y="186951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Roles y responsabilidades en la práctica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8136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Desarrolladores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383048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Escriben y revisan el código en parejas, asegurando la calidad y la integración continua.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813691"/>
            <a:ext cx="291905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Gerente de Proyecto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38304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Facilita la comunicación, coordina las tareas y mantiene el enfoque en los objetivos del proyecto.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8136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Probador/Tester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38304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Diseña y ejecuta las pruebas automatizadas para garantizar la estabilidad y el cumplimiento de los requisitos.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4" name="Text 1"/>
          <p:cNvSpPr/>
          <p:nvPr/>
        </p:nvSpPr>
        <p:spPr>
          <a:xfrm>
            <a:off x="2037993" y="1165622"/>
            <a:ext cx="947285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Pasos clave en la implementación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304336"/>
            <a:ext cx="2638544" cy="88868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60163" y="3526274"/>
            <a:ext cx="21942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Planificación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260163" y="4006691"/>
            <a:ext cx="219420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Establecer objetivos, definir historias de usuario y planificar el trabajo en sprints.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537" y="2304336"/>
            <a:ext cx="2638663" cy="88868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898707" y="3526274"/>
            <a:ext cx="219432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Trabajo en Parejas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898707" y="4353878"/>
            <a:ext cx="2194322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Desarrollar y revisar el código en colaboración, implementando la práctica de "Only One Pair Integrates Code at a Time".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2304336"/>
            <a:ext cx="2638544" cy="88868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537371" y="3526274"/>
            <a:ext cx="219420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Integración Continua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537371" y="4353878"/>
            <a:ext cx="219420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Integrar el código de forma regular, ejecutar pruebas automatizadas y asegurar la calidad del software.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3744" y="2304336"/>
            <a:ext cx="2638663" cy="888682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175915" y="3526274"/>
            <a:ext cx="219432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Mejora Continua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175915" y="4353878"/>
            <a:ext cx="219432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Reflexionar sobre el proceso, identificar áreas de mejora y ajustar la práctica según sea necesario.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4" name="Text 1"/>
          <p:cNvSpPr/>
          <p:nvPr/>
        </p:nvSpPr>
        <p:spPr>
          <a:xfrm>
            <a:off x="2037993" y="1854279"/>
            <a:ext cx="105032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Herramientas y tecnologías de apoyo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992993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770590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Control de Versiones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598194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Herramientas como Git para gestionar y rastrear los cambios en el código.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81" y="2992993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3770590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Integración Continua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759881" y="4598194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Plataformas como Jenkins o Travis CI para automatizar la construcción y pruebas.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2992993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770590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Desarrollo en Parejas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598194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Soluciones como Visual Studio Code Live Share para facilitar el trabajo colaborativo.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3656" y="2992993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3770590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Pruebas Automatizadas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203656" y="4598194"/>
            <a:ext cx="238875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Frameworks como JUnit o Selenium para crear y ejecutar pruebas de manera eficiente.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4" name="Text 1"/>
          <p:cNvSpPr/>
          <p:nvPr/>
        </p:nvSpPr>
        <p:spPr>
          <a:xfrm>
            <a:off x="2037993" y="1443395"/>
            <a:ext cx="774382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Desafíos y consideraciones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582108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1A1A21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6" name="Text 3"/>
          <p:cNvSpPr/>
          <p:nvPr/>
        </p:nvSpPr>
        <p:spPr>
          <a:xfrm>
            <a:off x="2260163" y="28042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Cambio Cultural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328469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Adoptar una mentalidad colaborativa y de mejora continua puede ser desafiante para algunos equipos.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582108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1A1A21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9" name="Text 6"/>
          <p:cNvSpPr/>
          <p:nvPr/>
        </p:nvSpPr>
        <p:spPr>
          <a:xfrm>
            <a:off x="7648456" y="2804279"/>
            <a:ext cx="368534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Sincronización del Equipo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48456" y="328469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Coordinar el trabajo y la integración del código en tiempo real puede requerir esfuerzo y práctica.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795242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1A1A21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2" name="Text 9"/>
          <p:cNvSpPr/>
          <p:nvPr/>
        </p:nvSpPr>
        <p:spPr>
          <a:xfrm>
            <a:off x="2260163" y="5017413"/>
            <a:ext cx="312979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Resistencia al Cambio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0163" y="5497830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Algunos desarrolladores pueden ser reacios a trabajar en parejas o a seguir prácticas ágiles.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1A1A21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5" name="Text 12"/>
          <p:cNvSpPr/>
          <p:nvPr/>
        </p:nvSpPr>
        <p:spPr>
          <a:xfrm>
            <a:off x="7648456" y="5017413"/>
            <a:ext cx="37442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Gestión del Conocimiento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48456" y="549783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Es importante asegurarse de que el conocimiento se comparta y se documente adecuadamente.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37993" y="4278868"/>
            <a:ext cx="830532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Conclusión y próximos pasos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2037993" y="5306497"/>
            <a:ext cx="1055441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La práctica de "Only One Pair Integrates Code at a Time" es fundamental para la Programación Extrema, ya que fomenta la colaboración, la calidad y la mejora continua. Implementar esta práctica de manera efectiva requiere de un compromiso del equipo, herramientas adecuadas y una cultura de mejora constante.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9447280740FD4CAAA204E35D74D9F9" ma:contentTypeVersion="8" ma:contentTypeDescription="Create a new document." ma:contentTypeScope="" ma:versionID="3613524ed1978d56bb099c41f053e320">
  <xsd:schema xmlns:xsd="http://www.w3.org/2001/XMLSchema" xmlns:xs="http://www.w3.org/2001/XMLSchema" xmlns:p="http://schemas.microsoft.com/office/2006/metadata/properties" xmlns:ns2="c16f3462-8c2c-4237-bc0b-e38f6848b6f9" targetNamespace="http://schemas.microsoft.com/office/2006/metadata/properties" ma:root="true" ma:fieldsID="d8ed5c796584a4acfdbda5e8977c3413" ns2:_="">
    <xsd:import namespace="c16f3462-8c2c-4237-bc0b-e38f6848b6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6f3462-8c2c-4237-bc0b-e38f6848b6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C0E17C-C7AE-4913-9C36-1B880489DC4B}"/>
</file>

<file path=customXml/itemProps2.xml><?xml version="1.0" encoding="utf-8"?>
<ds:datastoreItem xmlns:ds="http://schemas.openxmlformats.org/officeDocument/2006/customXml" ds:itemID="{73EDE94E-851D-4061-B73D-48B9B0B09C35}"/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571</Words>
  <Application>Microsoft Office PowerPoint</Application>
  <PresentationFormat>Personalizado</PresentationFormat>
  <Paragraphs>66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Noto Sans TC</vt:lpstr>
      <vt:lpstr>Sora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JUAN SEBASTIAN GARCIA HINCAPIE</cp:lastModifiedBy>
  <cp:revision>3</cp:revision>
  <dcterms:created xsi:type="dcterms:W3CDTF">2024-04-30T02:43:02Z</dcterms:created>
  <dcterms:modified xsi:type="dcterms:W3CDTF">2024-04-30T02:55:32Z</dcterms:modified>
</cp:coreProperties>
</file>