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7" r:id="rId10"/>
    <p:sldId id="266" r:id="rId11"/>
    <p:sldId id="268" r:id="rId12"/>
    <p:sldId id="270" r:id="rId13"/>
    <p:sldId id="269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1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07F0F-046B-0E54-5B43-6D80AA9C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358C2B-D9AF-A891-8637-3CB3474E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F49C9-9EED-0124-8EA5-843AF25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F1393-CFCB-E354-4F79-F1D74A05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A485B-007A-2DF4-3A39-A71D982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7E95E-7DAE-6253-05F1-B168A24B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CBA898-5B65-AFF2-531A-D173FA74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997BF-EC88-FA25-0C8C-C981EFEA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37E70-7320-604F-F186-205DB73D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26F2C-2177-E984-5BCF-2D6FD62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47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820DC9-DF7C-C722-5461-245865405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1DF16-E7E2-022B-F06C-BCC4016D2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4055B-BFFC-3239-8B1A-349D4AE8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17BC4-5AC0-2106-0C48-6886C99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6DCDC-F7ED-2B1B-81D4-046259D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2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E317-1907-B2BF-5E65-A74F28C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522B1-604F-724F-607A-9883615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D63BD-8697-BBE3-FBE7-21EF8F9B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527BC-495D-F841-FB39-1F58720A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F186D3-9A02-EF3E-9C3B-216CA45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5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1DECC-0F92-CC2F-1AB6-26EFD719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2343C-F6CA-1165-B142-0A6B9E2F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56A2C-24E6-01C9-F952-35CFFC51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DCB29-C66C-CA57-0B4F-705EAB57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3A284-1DBC-4B03-3BDA-1A56CF91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7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44949-A3DE-0A59-52A4-6686250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81FB0-D518-FC11-CFD6-AEDBDEBA3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77627-5BF1-C2D1-D215-9FE850B2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0B052-6B2C-D75C-E434-79D3E17F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A6BD4B-954D-32BB-63A2-F2A07A2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026DB-D2A5-1EA8-E567-90E79F8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7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815A-A225-880F-A56B-470F4363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83888-AB3B-9AB0-8F16-0972EF407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60FD4-1C4E-95C2-EE0B-4DF13253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691F6D-813C-F409-7D1F-8B4033762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8A885C-D242-30E7-F389-12924A240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8EC0BC-12D2-27F8-135E-4D548F9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E317DF-0A96-480E-0DB0-A4745DF8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9347D4-414E-642D-D807-3C4E0781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9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7AE5C-7A36-3774-3278-E7325D7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DB0EFC-A218-12ED-EE6D-BFA92F7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F1C1A7-1141-1141-1BC5-2758029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68FE30-B6F5-875F-E6FF-A414B15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9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152258-1D57-2ECC-FA38-1032ACCF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E31BE5-075D-78D2-FDDC-C7BED81D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8E5A3-CE6C-4982-D45F-2C05CB3B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6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37DAC-02C9-4FF2-723C-E362F610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8363E-1F30-575F-85BE-CECF462B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941FB7-309B-41CA-F1A7-D26C1A26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6ED14A-5918-3357-CD8A-77648A96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AB44C-BD3C-7581-1819-F38385BE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C28959-1022-EE1E-55AC-BF5E4263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4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8F269-6476-2129-791E-C711B00A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DA3178-F309-1554-A134-C02AF05E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25B1A-361B-9B10-E62B-B4321C17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1CB3C-F275-F989-3ACB-AE2FBB1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B7DE8-353B-0CA1-B6D5-FCEF3E4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EA0D3-DF7E-1168-37B4-B5267B9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4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1A202A-A8F9-FD52-51FC-DEA9E22C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AEBCE-CC68-AB8A-AAC1-CF93307D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D94D6-ADC9-9CC7-C1E1-BEE99E4C5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D05C2-863A-4482-8846-C389CE2AA483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A7AF9-B3E9-5F78-CA3C-3B328A89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2F87D-1100-3563-1684-E61BAEE54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AD6FA-BAE7-43DF-8CDB-3B30EBC274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4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87F58-7261-25B8-7276-A3DE9C85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Excepciones</a:t>
            </a:r>
            <a:endParaRPr lang="es-CO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517B7-63E9-4BBE-791B-A40AE9A7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S-09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DAAF-8E09-ACC5-E989-14DAEEA5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-330200"/>
            <a:ext cx="10515600" cy="1325563"/>
          </a:xfrm>
        </p:spPr>
        <p:txBody>
          <a:bodyPr/>
          <a:lstStyle/>
          <a:p>
            <a:r>
              <a:rPr lang="es-CO" dirty="0"/>
              <a:t>Identifiquemos el problema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803569-7F59-A373-DA70-9375A7AA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" y="628417"/>
            <a:ext cx="5629275" cy="6376200"/>
          </a:xfrm>
          <a:prstGeom prst="rect">
            <a:avLst/>
          </a:prstGeom>
        </p:spPr>
      </p:pic>
      <p:pic>
        <p:nvPicPr>
          <p:cNvPr id="7170" name="Picture 2" descr="Celosa yo jaja | Dog memes, Memes, Funny pictures">
            <a:extLst>
              <a:ext uri="{FF2B5EF4-FFF2-40B4-BE49-F238E27FC236}">
                <a16:creationId xmlns:a16="http://schemas.microsoft.com/office/drawing/2014/main" id="{ABC983A9-D551-58A4-A536-90DA7A42A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8" b="-10688"/>
          <a:stretch/>
        </p:blipFill>
        <p:spPr bwMode="auto">
          <a:xfrm>
            <a:off x="7486651" y="874796"/>
            <a:ext cx="4445267" cy="58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07BECC5-3F47-70A3-C33B-6FE7ED10B0D1}"/>
              </a:ext>
            </a:extLst>
          </p:cNvPr>
          <p:cNvSpPr/>
          <p:nvPr/>
        </p:nvSpPr>
        <p:spPr>
          <a:xfrm flipH="1">
            <a:off x="4008076" y="5894009"/>
            <a:ext cx="3228970" cy="4833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79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44BC-96B9-183E-220D-4471560A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482" y="488123"/>
            <a:ext cx="6787035" cy="1325563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Definir</a:t>
            </a:r>
            <a:r>
              <a:rPr lang="en-US" b="1" dirty="0"/>
              <a:t> la </a:t>
            </a:r>
            <a:r>
              <a:rPr lang="en-US" b="1" dirty="0" err="1"/>
              <a:t>clase</a:t>
            </a:r>
            <a:r>
              <a:rPr lang="en-US" b="1" dirty="0"/>
              <a:t> Exception </a:t>
            </a:r>
            <a:endParaRPr lang="es-CO" b="1" dirty="0"/>
          </a:p>
        </p:txBody>
      </p:sp>
      <p:pic>
        <p:nvPicPr>
          <p:cNvPr id="8194" name="Picture 2" descr="Miedo . . . . . . . . . . . . . . . . . . #meme #memepage #memesmalardo  #memessad #memesenespañol #memesdaily #memess #memesenespañol #... |  Instagram">
            <a:extLst>
              <a:ext uri="{FF2B5EF4-FFF2-40B4-BE49-F238E27FC236}">
                <a16:creationId xmlns:a16="http://schemas.microsoft.com/office/drawing/2014/main" id="{8CCC5D25-CA94-8C80-D0F8-AB695667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6" r="4746"/>
          <a:stretch/>
        </p:blipFill>
        <p:spPr bwMode="auto">
          <a:xfrm>
            <a:off x="3583965" y="1642355"/>
            <a:ext cx="5024067" cy="50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1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CF5C15-E00D-0380-4FDE-F881326D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3" y="1693972"/>
            <a:ext cx="11159754" cy="3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CF5C15-E00D-0380-4FDE-F881326D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3" y="1125801"/>
            <a:ext cx="11159754" cy="3091093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1C60374-29CB-5154-D5A6-5BC788FDE571}"/>
              </a:ext>
            </a:extLst>
          </p:cNvPr>
          <p:cNvCxnSpPr>
            <a:cxnSpLocks/>
          </p:cNvCxnSpPr>
          <p:nvPr/>
        </p:nvCxnSpPr>
        <p:spPr>
          <a:xfrm>
            <a:off x="3107184" y="1651247"/>
            <a:ext cx="46874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FFD58A3-5798-D4F9-4B18-5F1FD00F7519}"/>
              </a:ext>
            </a:extLst>
          </p:cNvPr>
          <p:cNvCxnSpPr>
            <a:cxnSpLocks/>
          </p:cNvCxnSpPr>
          <p:nvPr/>
        </p:nvCxnSpPr>
        <p:spPr>
          <a:xfrm>
            <a:off x="2371817" y="2664781"/>
            <a:ext cx="47569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E52EE5-A1D8-FEFE-D67C-E092921883FF}"/>
              </a:ext>
            </a:extLst>
          </p:cNvPr>
          <p:cNvCxnSpPr>
            <a:cxnSpLocks/>
          </p:cNvCxnSpPr>
          <p:nvPr/>
        </p:nvCxnSpPr>
        <p:spPr>
          <a:xfrm>
            <a:off x="8197048" y="2721006"/>
            <a:ext cx="19323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8CEAE47-42D0-6B89-85C9-40AF72425421}"/>
              </a:ext>
            </a:extLst>
          </p:cNvPr>
          <p:cNvCxnSpPr>
            <a:cxnSpLocks/>
          </p:cNvCxnSpPr>
          <p:nvPr/>
        </p:nvCxnSpPr>
        <p:spPr>
          <a:xfrm>
            <a:off x="1441141" y="3243309"/>
            <a:ext cx="26780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8D10D09-D517-6411-5C28-5B1C148644E5}"/>
              </a:ext>
            </a:extLst>
          </p:cNvPr>
          <p:cNvCxnSpPr>
            <a:cxnSpLocks/>
          </p:cNvCxnSpPr>
          <p:nvPr/>
        </p:nvCxnSpPr>
        <p:spPr>
          <a:xfrm>
            <a:off x="9436963" y="1683799"/>
            <a:ext cx="167048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CF5C15-E00D-0380-4FDE-F881326D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3" y="1125801"/>
            <a:ext cx="11159754" cy="3091093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1C60374-29CB-5154-D5A6-5BC788FDE571}"/>
              </a:ext>
            </a:extLst>
          </p:cNvPr>
          <p:cNvCxnSpPr>
            <a:cxnSpLocks/>
          </p:cNvCxnSpPr>
          <p:nvPr/>
        </p:nvCxnSpPr>
        <p:spPr>
          <a:xfrm>
            <a:off x="3107184" y="1651247"/>
            <a:ext cx="46874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FFD58A3-5798-D4F9-4B18-5F1FD00F7519}"/>
              </a:ext>
            </a:extLst>
          </p:cNvPr>
          <p:cNvCxnSpPr>
            <a:cxnSpLocks/>
          </p:cNvCxnSpPr>
          <p:nvPr/>
        </p:nvCxnSpPr>
        <p:spPr>
          <a:xfrm>
            <a:off x="2371817" y="2664781"/>
            <a:ext cx="47569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E52EE5-A1D8-FEFE-D67C-E092921883FF}"/>
              </a:ext>
            </a:extLst>
          </p:cNvPr>
          <p:cNvCxnSpPr>
            <a:cxnSpLocks/>
          </p:cNvCxnSpPr>
          <p:nvPr/>
        </p:nvCxnSpPr>
        <p:spPr>
          <a:xfrm>
            <a:off x="8197048" y="2721006"/>
            <a:ext cx="19323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8CEAE47-42D0-6B89-85C9-40AF72425421}"/>
              </a:ext>
            </a:extLst>
          </p:cNvPr>
          <p:cNvCxnSpPr>
            <a:cxnSpLocks/>
          </p:cNvCxnSpPr>
          <p:nvPr/>
        </p:nvCxnSpPr>
        <p:spPr>
          <a:xfrm>
            <a:off x="1441141" y="3243309"/>
            <a:ext cx="26780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8D10D09-D517-6411-5C28-5B1C148644E5}"/>
              </a:ext>
            </a:extLst>
          </p:cNvPr>
          <p:cNvCxnSpPr>
            <a:cxnSpLocks/>
          </p:cNvCxnSpPr>
          <p:nvPr/>
        </p:nvCxnSpPr>
        <p:spPr>
          <a:xfrm>
            <a:off x="9436963" y="1683799"/>
            <a:ext cx="167048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Yellow Smiley Face with Thumbs Up | Funny Memes and Reactions">
            <a:extLst>
              <a:ext uri="{FF2B5EF4-FFF2-40B4-BE49-F238E27FC236}">
                <a16:creationId xmlns:a16="http://schemas.microsoft.com/office/drawing/2014/main" id="{8A51377B-E64F-8C85-BD96-349EB1387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5" r="8978" b="18102"/>
          <a:stretch/>
        </p:blipFill>
        <p:spPr bwMode="auto">
          <a:xfrm>
            <a:off x="3174506" y="3302046"/>
            <a:ext cx="6875016" cy="3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F637-3746-E1FA-CFF1-F1874FC5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104" y="0"/>
            <a:ext cx="6201792" cy="2502362"/>
          </a:xfrm>
        </p:spPr>
        <p:txBody>
          <a:bodyPr>
            <a:normAutofit/>
          </a:bodyPr>
          <a:lstStyle/>
          <a:p>
            <a:r>
              <a:rPr lang="es-CO" sz="11500" b="1" dirty="0"/>
              <a:t>2. Lanzar</a:t>
            </a:r>
          </a:p>
        </p:txBody>
      </p:sp>
      <p:pic>
        <p:nvPicPr>
          <p:cNvPr id="6146" name="Picture 2" descr="Francia lanza una dura campaña para alertar del peligro de zarandear a bebés">
            <a:extLst>
              <a:ext uri="{FF2B5EF4-FFF2-40B4-BE49-F238E27FC236}">
                <a16:creationId xmlns:a16="http://schemas.microsoft.com/office/drawing/2014/main" id="{66206821-45DE-A23C-CA81-1514E6B2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51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7DDE9C8-5405-CA5B-6734-188A9C776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4"/>
          <a:stretch/>
        </p:blipFill>
        <p:spPr>
          <a:xfrm>
            <a:off x="84055" y="2589644"/>
            <a:ext cx="12023889" cy="2506137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F7393BD-8521-010A-9A68-A86D22E304FA}"/>
              </a:ext>
            </a:extLst>
          </p:cNvPr>
          <p:cNvCxnSpPr>
            <a:cxnSpLocks/>
          </p:cNvCxnSpPr>
          <p:nvPr/>
        </p:nvCxnSpPr>
        <p:spPr>
          <a:xfrm>
            <a:off x="1464816" y="4028242"/>
            <a:ext cx="10643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04D0A1A-1481-66FD-08F4-945FFE957742}"/>
              </a:ext>
            </a:extLst>
          </p:cNvPr>
          <p:cNvCxnSpPr/>
          <p:nvPr/>
        </p:nvCxnSpPr>
        <p:spPr>
          <a:xfrm flipH="1">
            <a:off x="3080552" y="3112506"/>
            <a:ext cx="2840854" cy="399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5524EC-2776-5882-8CB2-6FD4D0C0F860}"/>
              </a:ext>
            </a:extLst>
          </p:cNvPr>
          <p:cNvSpPr txBox="1"/>
          <p:nvPr/>
        </p:nvSpPr>
        <p:spPr>
          <a:xfrm>
            <a:off x="6122633" y="2789340"/>
            <a:ext cx="418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Definimos</a:t>
            </a:r>
            <a:r>
              <a:rPr lang="en-US" b="1" dirty="0"/>
              <a:t> la </a:t>
            </a:r>
            <a:r>
              <a:rPr lang="en-US" b="1" dirty="0" err="1"/>
              <a:t>situacion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que se </a:t>
            </a:r>
            <a:r>
              <a:rPr lang="en-US" b="1" dirty="0" err="1"/>
              <a:t>debe</a:t>
            </a:r>
            <a:r>
              <a:rPr lang="en-US" b="1" dirty="0"/>
              <a:t> de </a:t>
            </a:r>
            <a:r>
              <a:rPr lang="en-US" b="1" dirty="0" err="1"/>
              <a:t>lanzar</a:t>
            </a:r>
            <a:r>
              <a:rPr lang="en-US" b="1" dirty="0"/>
              <a:t> la </a:t>
            </a:r>
            <a:r>
              <a:rPr lang="en-US" b="1" dirty="0" err="1"/>
              <a:t>excepcion</a:t>
            </a:r>
            <a:endParaRPr lang="es-CO" b="1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CC56009-3016-979D-E107-E7BD93A035DD}"/>
              </a:ext>
            </a:extLst>
          </p:cNvPr>
          <p:cNvCxnSpPr>
            <a:cxnSpLocks/>
          </p:cNvCxnSpPr>
          <p:nvPr/>
        </p:nvCxnSpPr>
        <p:spPr>
          <a:xfrm>
            <a:off x="693940" y="4028242"/>
            <a:ext cx="66434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D6237F3-0A3A-9065-FA65-596FCD9A3A07}"/>
              </a:ext>
            </a:extLst>
          </p:cNvPr>
          <p:cNvSpPr txBox="1"/>
          <p:nvPr/>
        </p:nvSpPr>
        <p:spPr>
          <a:xfrm>
            <a:off x="1100831" y="834501"/>
            <a:ext cx="973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i="0" dirty="0" err="1">
                <a:solidFill>
                  <a:srgbClr val="FF0000"/>
                </a:solidFill>
                <a:effectLst/>
                <a:latin typeface="Söhne Mono"/>
              </a:rPr>
              <a:t>throw</a:t>
            </a:r>
            <a:r>
              <a:rPr lang="es-CO" sz="3600" b="1" i="0" dirty="0">
                <a:effectLst/>
                <a:latin typeface="Söhne Mono"/>
              </a:rPr>
              <a:t> </a:t>
            </a:r>
            <a:r>
              <a:rPr lang="es-CO" sz="3600" b="1" i="0" dirty="0">
                <a:solidFill>
                  <a:srgbClr val="00B0F0"/>
                </a:solidFill>
                <a:effectLst/>
                <a:latin typeface="Söhne Mono"/>
              </a:rPr>
              <a:t>new</a:t>
            </a:r>
            <a:r>
              <a:rPr lang="es-CO" sz="3600" b="1" i="0" dirty="0">
                <a:effectLst/>
                <a:latin typeface="Söhne Mono"/>
              </a:rPr>
              <a:t> </a:t>
            </a:r>
            <a:r>
              <a:rPr lang="es-CO" sz="3600" b="1" i="0" dirty="0" err="1">
                <a:solidFill>
                  <a:schemeClr val="accent6"/>
                </a:solidFill>
                <a:effectLst/>
                <a:latin typeface="Söhne Mono"/>
              </a:rPr>
              <a:t>TipoDeExcepcion</a:t>
            </a:r>
            <a:r>
              <a:rPr lang="es-CO" sz="3600" b="1" i="0" dirty="0">
                <a:solidFill>
                  <a:schemeClr val="accent6"/>
                </a:solidFill>
                <a:effectLst/>
                <a:latin typeface="Söhne Mono"/>
              </a:rPr>
              <a:t>("mensaje de error");</a:t>
            </a:r>
            <a:endParaRPr lang="es-CO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07CB-2533-F54C-8E45-4B65EB1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034" y="382881"/>
            <a:ext cx="2925932" cy="1325563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Propagar</a:t>
            </a:r>
            <a:endParaRPr lang="es-CO" b="1" dirty="0"/>
          </a:p>
        </p:txBody>
      </p:sp>
      <p:pic>
        <p:nvPicPr>
          <p:cNvPr id="10242" name="Picture 2" descr="vecinas chismosas - El Deforma - Un no-ticiero de verdad">
            <a:extLst>
              <a:ext uri="{FF2B5EF4-FFF2-40B4-BE49-F238E27FC236}">
                <a16:creationId xmlns:a16="http://schemas.microsoft.com/office/drawing/2014/main" id="{CABE10F2-6A7E-4505-B53F-6809EE0C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17" y="178145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NES PARA CONTESTAR COMENTARIOS DE FB. (Editando) - Súbete | Memes  roblox, Humor de la vida, Imágenes graciosas">
            <a:extLst>
              <a:ext uri="{FF2B5EF4-FFF2-40B4-BE49-F238E27FC236}">
                <a16:creationId xmlns:a16="http://schemas.microsoft.com/office/drawing/2014/main" id="{AB783FBB-3360-FCC6-8BAF-D1B7CF4C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1925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9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51181A-9B29-30C0-F5CF-2576B8B55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4"/>
          <a:stretch/>
        </p:blipFill>
        <p:spPr>
          <a:xfrm>
            <a:off x="168111" y="751319"/>
            <a:ext cx="12023889" cy="250613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5E95D0-DF88-F259-1ED5-2C62E24E4BBA}"/>
              </a:ext>
            </a:extLst>
          </p:cNvPr>
          <p:cNvCxnSpPr/>
          <p:nvPr/>
        </p:nvCxnSpPr>
        <p:spPr>
          <a:xfrm>
            <a:off x="714375" y="2197040"/>
            <a:ext cx="114776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51181A-9B29-30C0-F5CF-2576B8B55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4"/>
          <a:stretch/>
        </p:blipFill>
        <p:spPr>
          <a:xfrm>
            <a:off x="168111" y="751319"/>
            <a:ext cx="12023889" cy="250613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5E95D0-DF88-F259-1ED5-2C62E24E4BBA}"/>
              </a:ext>
            </a:extLst>
          </p:cNvPr>
          <p:cNvCxnSpPr/>
          <p:nvPr/>
        </p:nvCxnSpPr>
        <p:spPr>
          <a:xfrm>
            <a:off x="714375" y="2197040"/>
            <a:ext cx="114776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CEE9E10-021C-C1C3-9A7A-407385E0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1" y="3782951"/>
            <a:ext cx="11453741" cy="232373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BD9AAEA-4E29-EF6B-E4E8-C016BD8DF758}"/>
              </a:ext>
            </a:extLst>
          </p:cNvPr>
          <p:cNvCxnSpPr>
            <a:cxnSpLocks/>
          </p:cNvCxnSpPr>
          <p:nvPr/>
        </p:nvCxnSpPr>
        <p:spPr>
          <a:xfrm>
            <a:off x="4208016" y="4152530"/>
            <a:ext cx="39594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Gato sorprendido - Gato Con Botas la película - YouTube">
            <a:extLst>
              <a:ext uri="{FF2B5EF4-FFF2-40B4-BE49-F238E27FC236}">
                <a16:creationId xmlns:a16="http://schemas.microsoft.com/office/drawing/2014/main" id="{9CEFE304-EE46-A5F8-6C51-2BEF4ABA1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52" y="2302600"/>
            <a:ext cx="3212237" cy="24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D52C0C-842B-A062-8562-16EFC96D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51"/>
            <a:ext cx="12153661" cy="36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2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5E95D0-DF88-F259-1ED5-2C62E24E4BBA}"/>
              </a:ext>
            </a:extLst>
          </p:cNvPr>
          <p:cNvCxnSpPr/>
          <p:nvPr/>
        </p:nvCxnSpPr>
        <p:spPr>
          <a:xfrm>
            <a:off x="714375" y="2197040"/>
            <a:ext cx="114776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969732A-A98C-86D2-BF56-DE5DEDF5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1" y="160939"/>
            <a:ext cx="6801405" cy="1325563"/>
          </a:xfrm>
        </p:spPr>
        <p:txBody>
          <a:bodyPr/>
          <a:lstStyle/>
          <a:p>
            <a:r>
              <a:rPr lang="en-US" dirty="0" err="1"/>
              <a:t>Eso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? 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9704DFE-F828-F25E-0686-7876D366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1" y="1634845"/>
            <a:ext cx="4105848" cy="4458322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32EF5EF-AFEA-0404-55C7-C98E510347CB}"/>
              </a:ext>
            </a:extLst>
          </p:cNvPr>
          <p:cNvCxnSpPr>
            <a:cxnSpLocks/>
          </p:cNvCxnSpPr>
          <p:nvPr/>
        </p:nvCxnSpPr>
        <p:spPr>
          <a:xfrm>
            <a:off x="6672771" y="5802853"/>
            <a:ext cx="33057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4553C3C-4058-A506-37B8-B08FC16D375A}"/>
              </a:ext>
            </a:extLst>
          </p:cNvPr>
          <p:cNvGrpSpPr/>
          <p:nvPr/>
        </p:nvGrpSpPr>
        <p:grpSpPr>
          <a:xfrm>
            <a:off x="5438129" y="679910"/>
            <a:ext cx="6573358" cy="5982757"/>
            <a:chOff x="5438129" y="679910"/>
            <a:chExt cx="6573358" cy="598275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A7427EB-CBFF-27AB-2D93-8849D764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129" y="737120"/>
              <a:ext cx="6573358" cy="5925547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386D3EB4-3498-38D5-9E8F-B990C3043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496225" y="870484"/>
              <a:ext cx="657317" cy="276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05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5E95D0-DF88-F259-1ED5-2C62E24E4BBA}"/>
              </a:ext>
            </a:extLst>
          </p:cNvPr>
          <p:cNvCxnSpPr/>
          <p:nvPr/>
        </p:nvCxnSpPr>
        <p:spPr>
          <a:xfrm>
            <a:off x="714375" y="2197040"/>
            <a:ext cx="114776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969732A-A98C-86D2-BF56-DE5DEDF5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1" y="160939"/>
            <a:ext cx="6801405" cy="1325563"/>
          </a:xfrm>
        </p:spPr>
        <p:txBody>
          <a:bodyPr/>
          <a:lstStyle/>
          <a:p>
            <a:r>
              <a:rPr lang="en-US" dirty="0" err="1"/>
              <a:t>Eso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? </a:t>
            </a:r>
            <a:endParaRPr lang="es-CO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32EF5EF-AFEA-0404-55C7-C98E510347CB}"/>
              </a:ext>
            </a:extLst>
          </p:cNvPr>
          <p:cNvCxnSpPr>
            <a:cxnSpLocks/>
          </p:cNvCxnSpPr>
          <p:nvPr/>
        </p:nvCxnSpPr>
        <p:spPr>
          <a:xfrm>
            <a:off x="6672771" y="5802853"/>
            <a:ext cx="33057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04F6E9F-54F2-D244-400B-8B1241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1" y="1486502"/>
            <a:ext cx="11020284" cy="19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5E95D0-DF88-F259-1ED5-2C62E24E4BBA}"/>
              </a:ext>
            </a:extLst>
          </p:cNvPr>
          <p:cNvCxnSpPr/>
          <p:nvPr/>
        </p:nvCxnSpPr>
        <p:spPr>
          <a:xfrm>
            <a:off x="714375" y="2197040"/>
            <a:ext cx="114776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969732A-A98C-86D2-BF56-DE5DEDF5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1" y="160939"/>
            <a:ext cx="6801405" cy="1325563"/>
          </a:xfrm>
        </p:spPr>
        <p:txBody>
          <a:bodyPr/>
          <a:lstStyle/>
          <a:p>
            <a:r>
              <a:rPr lang="en-US" dirty="0" err="1"/>
              <a:t>Eso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? </a:t>
            </a:r>
            <a:endParaRPr lang="es-CO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32EF5EF-AFEA-0404-55C7-C98E510347CB}"/>
              </a:ext>
            </a:extLst>
          </p:cNvPr>
          <p:cNvCxnSpPr>
            <a:cxnSpLocks/>
          </p:cNvCxnSpPr>
          <p:nvPr/>
        </p:nvCxnSpPr>
        <p:spPr>
          <a:xfrm>
            <a:off x="6672771" y="5802853"/>
            <a:ext cx="33057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04F6E9F-54F2-D244-400B-8B1241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9" y="1496037"/>
            <a:ext cx="11020284" cy="198783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6E8F8F8-5C95-7971-6F9C-E3942160E1CA}"/>
              </a:ext>
            </a:extLst>
          </p:cNvPr>
          <p:cNvSpPr txBox="1">
            <a:spLocks/>
          </p:cNvSpPr>
          <p:nvPr/>
        </p:nvSpPr>
        <p:spPr>
          <a:xfrm>
            <a:off x="371751" y="4847208"/>
            <a:ext cx="3456438" cy="70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Contamos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chisme</a:t>
            </a:r>
            <a:endParaRPr lang="es-CO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261AA4-ABF1-E57D-E37B-65E9AC21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1" y="5480668"/>
            <a:ext cx="10856661" cy="1186617"/>
          </a:xfrm>
          <a:prstGeom prst="rect">
            <a:avLst/>
          </a:prstGeom>
        </p:spPr>
      </p:pic>
      <p:pic>
        <p:nvPicPr>
          <p:cNvPr id="16386" name="Picture 2" descr="Pikachu sorprendido es el nuevo meme que no puedes parar de ver en internet  - AS.com">
            <a:extLst>
              <a:ext uri="{FF2B5EF4-FFF2-40B4-BE49-F238E27FC236}">
                <a16:creationId xmlns:a16="http://schemas.microsoft.com/office/drawing/2014/main" id="{B397FE8D-8C03-8EF6-4E76-00914ED3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50" y="3641280"/>
            <a:ext cx="2983637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41396DB-C303-31D7-7866-704A29B6807A}"/>
              </a:ext>
            </a:extLst>
          </p:cNvPr>
          <p:cNvCxnSpPr>
            <a:cxnSpLocks/>
          </p:cNvCxnSpPr>
          <p:nvPr/>
        </p:nvCxnSpPr>
        <p:spPr>
          <a:xfrm>
            <a:off x="5939162" y="5874798"/>
            <a:ext cx="48116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7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3341A-0CDA-2539-9400-27A07A04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612" y="-112791"/>
            <a:ext cx="4896775" cy="2085112"/>
          </a:xfrm>
        </p:spPr>
        <p:txBody>
          <a:bodyPr>
            <a:normAutofit/>
          </a:bodyPr>
          <a:lstStyle/>
          <a:p>
            <a:r>
              <a:rPr lang="en-US" sz="8000" b="1" dirty="0"/>
              <a:t>3. </a:t>
            </a:r>
            <a:r>
              <a:rPr lang="en-US" sz="8000" b="1" dirty="0" err="1"/>
              <a:t>Atender</a:t>
            </a:r>
            <a:r>
              <a:rPr lang="en-US" sz="8000" b="1" dirty="0"/>
              <a:t> </a:t>
            </a:r>
            <a:endParaRPr lang="es-CO" sz="8000" b="1" dirty="0"/>
          </a:p>
        </p:txBody>
      </p:sp>
      <p:pic>
        <p:nvPicPr>
          <p:cNvPr id="18436" name="Picture 4" descr="Meme &quot;Qué resuelva&quot;: qué significa tener un novio así y origen de  &quot;resolver&quot; | MARCA México">
            <a:extLst>
              <a:ext uri="{FF2B5EF4-FFF2-40B4-BE49-F238E27FC236}">
                <a16:creationId xmlns:a16="http://schemas.microsoft.com/office/drawing/2014/main" id="{A6710225-4062-3FF1-3E85-8757D565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600200"/>
            <a:ext cx="78867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1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097F4A-952C-DB86-9414-55253B49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0" y="1414883"/>
            <a:ext cx="10827738" cy="195362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C235AF4-82E5-1ED7-9F91-A80B1D97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06" y="514350"/>
            <a:ext cx="6801405" cy="789207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? </a:t>
            </a:r>
            <a:endParaRPr lang="es-CO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F09B257-B915-917F-47A8-B942B4392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r="3378"/>
          <a:stretch/>
        </p:blipFill>
        <p:spPr bwMode="auto">
          <a:xfrm>
            <a:off x="3662361" y="3429000"/>
            <a:ext cx="4867275" cy="33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4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Qué Es Resolver? Significado, Contexto y Origen del Meme que Se Han Vuelto  Tendencia | N+">
            <a:extLst>
              <a:ext uri="{FF2B5EF4-FFF2-40B4-BE49-F238E27FC236}">
                <a16:creationId xmlns:a16="http://schemas.microsoft.com/office/drawing/2014/main" id="{7C2E148D-F13F-DA99-30EE-1372611B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0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8C9F19-1EBD-DC4A-0AA5-4EA75676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7" y="880980"/>
            <a:ext cx="10841392" cy="5510295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F04FE1F-D1BE-6D20-85DE-AF5C52B2F6AC}"/>
              </a:ext>
            </a:extLst>
          </p:cNvPr>
          <p:cNvCxnSpPr>
            <a:cxnSpLocks/>
          </p:cNvCxnSpPr>
          <p:nvPr/>
        </p:nvCxnSpPr>
        <p:spPr>
          <a:xfrm>
            <a:off x="1700537" y="3429000"/>
            <a:ext cx="68433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D7E151F-8809-C1AE-A251-8F531FBC0BBC}"/>
              </a:ext>
            </a:extLst>
          </p:cNvPr>
          <p:cNvCxnSpPr>
            <a:cxnSpLocks/>
          </p:cNvCxnSpPr>
          <p:nvPr/>
        </p:nvCxnSpPr>
        <p:spPr>
          <a:xfrm>
            <a:off x="1700537" y="4457700"/>
            <a:ext cx="55098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B9DCC32-B376-22B5-D62B-708841B9B0CD}"/>
              </a:ext>
            </a:extLst>
          </p:cNvPr>
          <p:cNvCxnSpPr/>
          <p:nvPr/>
        </p:nvCxnSpPr>
        <p:spPr>
          <a:xfrm>
            <a:off x="7439025" y="314325"/>
            <a:ext cx="400050" cy="676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9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F34E5E2-AEC7-D4BF-B264-DDB47D71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" y="879485"/>
            <a:ext cx="10283683" cy="54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39C520-5238-2229-D46A-BF24665E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8" y="1073666"/>
            <a:ext cx="10237717" cy="543974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A23C1E-E896-E1E9-8439-AD22BA359017}"/>
              </a:ext>
            </a:extLst>
          </p:cNvPr>
          <p:cNvCxnSpPr/>
          <p:nvPr/>
        </p:nvCxnSpPr>
        <p:spPr>
          <a:xfrm flipH="1">
            <a:off x="6096000" y="5819775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E58448-2B7A-AB68-1820-8EDD61480369}"/>
              </a:ext>
            </a:extLst>
          </p:cNvPr>
          <p:cNvCxnSpPr/>
          <p:nvPr/>
        </p:nvCxnSpPr>
        <p:spPr>
          <a:xfrm flipH="1">
            <a:off x="4677052" y="2128144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BD84427-FCD3-19B1-B4B2-8CF9A3BFC1FE}"/>
              </a:ext>
            </a:extLst>
          </p:cNvPr>
          <p:cNvCxnSpPr/>
          <p:nvPr/>
        </p:nvCxnSpPr>
        <p:spPr>
          <a:xfrm flipH="1">
            <a:off x="5042517" y="1485868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64AFB-C2BA-F7F4-FB9F-2692983AA59E}"/>
              </a:ext>
            </a:extLst>
          </p:cNvPr>
          <p:cNvSpPr txBox="1"/>
          <p:nvPr/>
        </p:nvSpPr>
        <p:spPr>
          <a:xfrm>
            <a:off x="7244179" y="13316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E5AE5B-1F8D-B5B5-E49F-48AE4EBDE1A7}"/>
              </a:ext>
            </a:extLst>
          </p:cNvPr>
          <p:cNvSpPr txBox="1"/>
          <p:nvPr/>
        </p:nvSpPr>
        <p:spPr>
          <a:xfrm>
            <a:off x="6749927" y="19683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F5E634-642E-FC9C-97F0-576144F06AD2}"/>
              </a:ext>
            </a:extLst>
          </p:cNvPr>
          <p:cNvSpPr txBox="1"/>
          <p:nvPr/>
        </p:nvSpPr>
        <p:spPr>
          <a:xfrm>
            <a:off x="9386658" y="2428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A2AB294-2A68-27B5-B184-2F82F803AF47}"/>
              </a:ext>
            </a:extLst>
          </p:cNvPr>
          <p:cNvCxnSpPr/>
          <p:nvPr/>
        </p:nvCxnSpPr>
        <p:spPr>
          <a:xfrm flipH="1">
            <a:off x="7398228" y="2693071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75A62F-8772-5AC0-340C-7715AE687C7C}"/>
              </a:ext>
            </a:extLst>
          </p:cNvPr>
          <p:cNvCxnSpPr/>
          <p:nvPr/>
        </p:nvCxnSpPr>
        <p:spPr>
          <a:xfrm flipH="1">
            <a:off x="7462608" y="3443272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7CF7D7-CD3B-B377-0AF2-55F079E22005}"/>
              </a:ext>
            </a:extLst>
          </p:cNvPr>
          <p:cNvSpPr txBox="1"/>
          <p:nvPr/>
        </p:nvSpPr>
        <p:spPr>
          <a:xfrm>
            <a:off x="9525528" y="32586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240168-BC83-91A0-31C4-2B06AA402D98}"/>
              </a:ext>
            </a:extLst>
          </p:cNvPr>
          <p:cNvSpPr txBox="1"/>
          <p:nvPr/>
        </p:nvSpPr>
        <p:spPr>
          <a:xfrm>
            <a:off x="8206204" y="56351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2E6CD43-B4AF-BBEC-13B4-A70BA6907A55}"/>
              </a:ext>
            </a:extLst>
          </p:cNvPr>
          <p:cNvCxnSpPr/>
          <p:nvPr/>
        </p:nvCxnSpPr>
        <p:spPr>
          <a:xfrm flipH="1">
            <a:off x="6951260" y="4780133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164FFD-C522-B393-EF44-0D018145B2A8}"/>
              </a:ext>
            </a:extLst>
          </p:cNvPr>
          <p:cNvSpPr txBox="1"/>
          <p:nvPr/>
        </p:nvSpPr>
        <p:spPr>
          <a:xfrm>
            <a:off x="9014180" y="45954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4188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A83302-BE59-2833-4969-0D397D40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" y="303794"/>
            <a:ext cx="11763416" cy="62504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5BAB81-5773-BD53-37A0-1029FAF0527B}"/>
              </a:ext>
            </a:extLst>
          </p:cNvPr>
          <p:cNvSpPr txBox="1"/>
          <p:nvPr/>
        </p:nvSpPr>
        <p:spPr>
          <a:xfrm>
            <a:off x="9239959" y="1020725"/>
            <a:ext cx="2846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Cual</a:t>
            </a:r>
            <a:r>
              <a:rPr lang="en-US" sz="4000" b="1" dirty="0"/>
              <a:t> es la </a:t>
            </a:r>
            <a:r>
              <a:rPr lang="en-US" sz="4000" b="1" dirty="0" err="1"/>
              <a:t>diferencia</a:t>
            </a:r>
            <a:r>
              <a:rPr lang="en-US" sz="4000" b="1" dirty="0"/>
              <a:t>? </a:t>
            </a:r>
            <a:endParaRPr lang="es-CO" sz="4000" b="1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9BEF4AC-B316-10F3-1F04-56412FBA65B3}"/>
              </a:ext>
            </a:extLst>
          </p:cNvPr>
          <p:cNvCxnSpPr/>
          <p:nvPr/>
        </p:nvCxnSpPr>
        <p:spPr>
          <a:xfrm flipH="1">
            <a:off x="2151321" y="3428999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34D0803-BA99-B710-B785-0839B8CA713E}"/>
              </a:ext>
            </a:extLst>
          </p:cNvPr>
          <p:cNvCxnSpPr/>
          <p:nvPr/>
        </p:nvCxnSpPr>
        <p:spPr>
          <a:xfrm flipH="1">
            <a:off x="6096000" y="5750441"/>
            <a:ext cx="1924050" cy="20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D6C2A09-D2C4-CDC6-7D1C-3EA0D2D69982}"/>
              </a:ext>
            </a:extLst>
          </p:cNvPr>
          <p:cNvSpPr txBox="1"/>
          <p:nvPr/>
        </p:nvSpPr>
        <p:spPr>
          <a:xfrm>
            <a:off x="0" y="159029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400" b="0" i="0" dirty="0">
                <a:solidFill>
                  <a:srgbClr val="474747"/>
                </a:solidFill>
                <a:effectLst/>
                <a:latin typeface="Google Sans"/>
              </a:rPr>
              <a:t>Una excepción es un </a:t>
            </a:r>
            <a:r>
              <a:rPr lang="es-CO" sz="5400" b="0" i="0" dirty="0">
                <a:solidFill>
                  <a:srgbClr val="040C28"/>
                </a:solidFill>
                <a:effectLst/>
                <a:latin typeface="Google Sans"/>
              </a:rPr>
              <a:t>evento que se produce cuando se ejecuta el programa de forma que interrumpe el flujo normal de instrucciones</a:t>
            </a:r>
            <a:r>
              <a:rPr lang="es-CO" sz="5400" b="0" i="0" dirty="0">
                <a:solidFill>
                  <a:srgbClr val="474747"/>
                </a:solidFill>
                <a:effectLst/>
                <a:latin typeface="Google Sans"/>
              </a:rPr>
              <a:t>. </a:t>
            </a:r>
            <a:endParaRPr lang="es-CO" sz="5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Nerd GIFs | Tenor">
            <a:extLst>
              <a:ext uri="{FF2B5EF4-FFF2-40B4-BE49-F238E27FC236}">
                <a16:creationId xmlns:a16="http://schemas.microsoft.com/office/drawing/2014/main" id="{C8812252-FB23-4A70-ECD7-9CEDBA65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59" y="3353408"/>
            <a:ext cx="3589816" cy="34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0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96A058-9076-CE1F-FA5A-82933A23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3" y="828984"/>
            <a:ext cx="11220668" cy="60290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7CE124C-6682-3E85-B50A-C6F5E416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4" y="0"/>
            <a:ext cx="6801405" cy="789207"/>
          </a:xfrm>
        </p:spPr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pasar: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362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 Ejemplos de Diagramas de Clases UML | Web y Empresas">
            <a:extLst>
              <a:ext uri="{FF2B5EF4-FFF2-40B4-BE49-F238E27FC236}">
                <a16:creationId xmlns:a16="http://schemas.microsoft.com/office/drawing/2014/main" id="{4FB7C19E-AAD0-AFB3-11D6-DF5165B8A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9"/>
          <a:stretch/>
        </p:blipFill>
        <p:spPr bwMode="auto">
          <a:xfrm>
            <a:off x="95250" y="598190"/>
            <a:ext cx="11580870" cy="6121587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0FECF0-D597-B48B-81AC-4597816A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25425"/>
            <a:ext cx="10515600" cy="1325563"/>
          </a:xfrm>
        </p:spPr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D83C88-5F3A-6F18-CE39-C110EC9B12A4}"/>
              </a:ext>
            </a:extLst>
          </p:cNvPr>
          <p:cNvSpPr txBox="1"/>
          <p:nvPr/>
        </p:nvSpPr>
        <p:spPr>
          <a:xfrm>
            <a:off x="5662401" y="5209443"/>
            <a:ext cx="6434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Arreglen</a:t>
            </a:r>
            <a:r>
              <a:rPr lang="en-US" sz="2000" b="1" dirty="0"/>
              <a:t> </a:t>
            </a:r>
            <a:r>
              <a:rPr lang="en-US" sz="2000" b="1" dirty="0" err="1"/>
              <a:t>el</a:t>
            </a:r>
            <a:r>
              <a:rPr lang="en-US" sz="2000" b="1" dirty="0"/>
              <a:t> </a:t>
            </a:r>
            <a:r>
              <a:rPr lang="en-US" sz="2000" b="1" dirty="0" err="1"/>
              <a:t>diagrama</a:t>
            </a:r>
            <a:r>
              <a:rPr lang="en-US" sz="2000" b="1" dirty="0"/>
              <a:t> de </a:t>
            </a:r>
            <a:r>
              <a:rPr lang="en-US" sz="2000" b="1" dirty="0" err="1"/>
              <a:t>clases</a:t>
            </a:r>
            <a:r>
              <a:rPr lang="en-US" sz="2000" b="1" dirty="0"/>
              <a:t> </a:t>
            </a:r>
            <a:r>
              <a:rPr lang="en-US" sz="2000" b="1" dirty="0" err="1"/>
              <a:t>usando</a:t>
            </a:r>
            <a:r>
              <a:rPr lang="en-US" sz="2000" b="1" dirty="0"/>
              <a:t> sus </a:t>
            </a:r>
            <a:r>
              <a:rPr lang="en-US" sz="2000" b="1" dirty="0" err="1"/>
              <a:t>conocimientos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Propongan</a:t>
            </a:r>
            <a:r>
              <a:rPr lang="en-US" sz="2000" b="1" dirty="0"/>
              <a:t> 3 </a:t>
            </a:r>
            <a:r>
              <a:rPr lang="en-US" sz="2000" b="1" dirty="0" err="1"/>
              <a:t>casos</a:t>
            </a:r>
            <a:r>
              <a:rPr lang="en-US" sz="2000" b="1" dirty="0"/>
              <a:t>(</a:t>
            </a:r>
            <a:r>
              <a:rPr lang="en-US" sz="2000" b="1" dirty="0" err="1"/>
              <a:t>metodos</a:t>
            </a:r>
            <a:r>
              <a:rPr lang="en-US" sz="2000" b="1" dirty="0"/>
              <a:t> )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donde</a:t>
            </a:r>
            <a:r>
              <a:rPr lang="en-US" sz="2000" b="1" dirty="0"/>
              <a:t> sea </a:t>
            </a:r>
            <a:r>
              <a:rPr lang="en-US" sz="2000" b="1" dirty="0" err="1"/>
              <a:t>necesario</a:t>
            </a:r>
            <a:r>
              <a:rPr lang="en-US" sz="2000" b="1" dirty="0"/>
              <a:t> </a:t>
            </a:r>
            <a:r>
              <a:rPr lang="en-US" sz="2000" b="1" dirty="0" err="1"/>
              <a:t>manejar</a:t>
            </a:r>
            <a:r>
              <a:rPr lang="en-US" sz="2000" b="1" dirty="0"/>
              <a:t> </a:t>
            </a:r>
            <a:r>
              <a:rPr lang="en-US" sz="2000" b="1" dirty="0" err="1"/>
              <a:t>excepciones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Recuerden</a:t>
            </a:r>
            <a:r>
              <a:rPr lang="en-US" sz="2000" b="1" dirty="0"/>
              <a:t> </a:t>
            </a:r>
            <a:r>
              <a:rPr lang="en-US" sz="2000" b="1" dirty="0" err="1"/>
              <a:t>definir</a:t>
            </a:r>
            <a:r>
              <a:rPr lang="en-US" sz="2000" b="1" dirty="0"/>
              <a:t> </a:t>
            </a:r>
            <a:r>
              <a:rPr lang="en-US" sz="2000" b="1" dirty="0" err="1"/>
              <a:t>su</a:t>
            </a:r>
            <a:r>
              <a:rPr lang="en-US" sz="2000" b="1" dirty="0"/>
              <a:t> </a:t>
            </a:r>
            <a:r>
              <a:rPr lang="en-US" sz="2000" b="1" dirty="0" err="1"/>
              <a:t>clase</a:t>
            </a:r>
            <a:r>
              <a:rPr lang="en-US" sz="2000" b="1" dirty="0"/>
              <a:t> </a:t>
            </a:r>
            <a:r>
              <a:rPr lang="en-US" sz="2000" b="1" dirty="0" err="1"/>
              <a:t>excepcion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3452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1EC53F-0891-D774-E371-4216E6DD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65" y="154249"/>
            <a:ext cx="8541443" cy="65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5EEA-EC8E-0E58-B717-6F5E99F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br>
              <a:rPr lang="en-U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7B2B2-DBED-A7A2-5F6C-F721193C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77" y="1784412"/>
            <a:ext cx="5397623" cy="360433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NullPointerException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ArrayIndexOutOfBoundsException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ClassNotFoundException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ClassCastException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FileNotFoundException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NoSuchMethodException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AssertionError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4098" name="Picture 2" descr="troste - Meme subido por Pescado_sovietico :) Memedroid">
            <a:extLst>
              <a:ext uri="{FF2B5EF4-FFF2-40B4-BE49-F238E27FC236}">
                <a16:creationId xmlns:a16="http://schemas.microsoft.com/office/drawing/2014/main" id="{95EF386A-BC0F-E23B-881B-DEE16FD7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98" y="1784412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0D0B1-7781-A25C-31EA-15F87392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Excepciones</a:t>
            </a:r>
            <a:r>
              <a:rPr lang="en-US" sz="4000" dirty="0"/>
              <a:t> que </a:t>
            </a:r>
            <a:r>
              <a:rPr lang="en-US" sz="4000" dirty="0" err="1"/>
              <a:t>esperemos</a:t>
            </a:r>
            <a:r>
              <a:rPr lang="en-US" sz="4000" dirty="0"/>
              <a:t> no </a:t>
            </a:r>
            <a:r>
              <a:rPr lang="en-US" sz="4000" dirty="0" err="1"/>
              <a:t>encontrar</a:t>
            </a:r>
            <a:r>
              <a:rPr lang="en-US" sz="4000" dirty="0"/>
              <a:t> </a:t>
            </a:r>
            <a:r>
              <a:rPr lang="en-US" sz="4000" dirty="0" err="1"/>
              <a:t>nunca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5FF0C-CE37-F0C3-6082-53E389FF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187" y="1569700"/>
            <a:ext cx="5456068" cy="49231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ZipException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NoSuchElementException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ConcurrentModificationException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LinkageError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StackOverflowError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OutOfMemoryError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ClassCastException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NoClassDefFoundError</a:t>
            </a:r>
            <a:endParaRPr lang="es-CO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CO" b="0" i="0" dirty="0" err="1">
                <a:solidFill>
                  <a:srgbClr val="0D0D0D"/>
                </a:solidFill>
                <a:effectLst/>
                <a:latin typeface="Söhne"/>
              </a:rPr>
              <a:t>UnknownError</a:t>
            </a:r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4ABBC9-F6A8-7E6D-2B38-03D12424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29" y="1505724"/>
            <a:ext cx="4200795" cy="49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65129B-526F-974A-5EBD-A61D7969B341}"/>
              </a:ext>
            </a:extLst>
          </p:cNvPr>
          <p:cNvSpPr txBox="1"/>
          <p:nvPr/>
        </p:nvSpPr>
        <p:spPr>
          <a:xfrm>
            <a:off x="4781551" y="1352550"/>
            <a:ext cx="7315199" cy="2933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latin typeface="+mj-lt"/>
                <a:ea typeface="+mj-ea"/>
                <a:cs typeface="+mj-cs"/>
              </a:rPr>
              <a:t>Pasos para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implementar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excepciones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nuestros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programas</a:t>
            </a:r>
            <a:r>
              <a:rPr lang="en-US" sz="5000" b="1" dirty="0">
                <a:latin typeface="+mj-lt"/>
                <a:ea typeface="+mj-ea"/>
                <a:cs typeface="+mj-cs"/>
              </a:rPr>
              <a:t> y no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morir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en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el</a:t>
            </a:r>
            <a:r>
              <a:rPr lang="en-US" sz="5000" b="1" dirty="0">
                <a:latin typeface="+mj-lt"/>
                <a:ea typeface="+mj-ea"/>
                <a:cs typeface="+mj-cs"/>
              </a:rPr>
              <a:t> </a:t>
            </a:r>
            <a:r>
              <a:rPr lang="en-US" sz="5000" b="1" dirty="0" err="1">
                <a:latin typeface="+mj-lt"/>
                <a:ea typeface="+mj-ea"/>
                <a:cs typeface="+mj-cs"/>
              </a:rPr>
              <a:t>intento</a:t>
            </a:r>
            <a:endParaRPr lang="en-US" sz="5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Why the Kevin James Meme Is All Over Your Timeline, Explained">
            <a:extLst>
              <a:ext uri="{FF2B5EF4-FFF2-40B4-BE49-F238E27FC236}">
                <a16:creationId xmlns:a16="http://schemas.microsoft.com/office/drawing/2014/main" id="{4BC09C2F-5E36-52A5-D481-158E6A2A5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r="8878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D1616-1475-3CF6-07CE-CF9094A4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7350"/>
            <a:ext cx="10515600" cy="1325563"/>
          </a:xfrm>
        </p:spPr>
        <p:txBody>
          <a:bodyPr/>
          <a:lstStyle/>
          <a:p>
            <a:r>
              <a:rPr lang="en-US"/>
              <a:t>Definamos el contexto</a:t>
            </a:r>
            <a:endParaRPr lang="es-CO" dirty="0"/>
          </a:p>
        </p:txBody>
      </p:sp>
      <p:pic>
        <p:nvPicPr>
          <p:cNvPr id="5124" name="Picture 4" descr="Ejemplos de Diagrama de Clases UML - EdrawMax">
            <a:extLst>
              <a:ext uri="{FF2B5EF4-FFF2-40B4-BE49-F238E27FC236}">
                <a16:creationId xmlns:a16="http://schemas.microsoft.com/office/drawing/2014/main" id="{923010CE-627E-8D82-0664-6F6F1C05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" r="3248" b="11528"/>
          <a:stretch/>
        </p:blipFill>
        <p:spPr bwMode="auto">
          <a:xfrm>
            <a:off x="2274163" y="601464"/>
            <a:ext cx="7643673" cy="62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4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DAAF-8E09-ACC5-E989-14DAEEA5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-330200"/>
            <a:ext cx="10515600" cy="1325563"/>
          </a:xfrm>
        </p:spPr>
        <p:txBody>
          <a:bodyPr/>
          <a:lstStyle/>
          <a:p>
            <a:r>
              <a:rPr lang="es-CO" dirty="0"/>
              <a:t>Identifiquemos el problema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803569-7F59-A373-DA70-9375A7AA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628417"/>
            <a:ext cx="5629275" cy="6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06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447280740FD4CAAA204E35D74D9F9" ma:contentTypeVersion="4" ma:contentTypeDescription="Create a new document." ma:contentTypeScope="" ma:versionID="0125b7d21d6fec563c966c185699c826">
  <xsd:schema xmlns:xsd="http://www.w3.org/2001/XMLSchema" xmlns:xs="http://www.w3.org/2001/XMLSchema" xmlns:p="http://schemas.microsoft.com/office/2006/metadata/properties" xmlns:ns2="c16f3462-8c2c-4237-bc0b-e38f6848b6f9" targetNamespace="http://schemas.microsoft.com/office/2006/metadata/properties" ma:root="true" ma:fieldsID="acf92740e3d5d49a24b0647be8c55bda" ns2:_="">
    <xsd:import namespace="c16f3462-8c2c-4237-bc0b-e38f6848b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f3462-8c2c-4237-bc0b-e38f6848b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200A9-38E2-4CF7-9CFE-E401284273BD}"/>
</file>

<file path=customXml/itemProps2.xml><?xml version="1.0" encoding="utf-8"?>
<ds:datastoreItem xmlns:ds="http://schemas.openxmlformats.org/officeDocument/2006/customXml" ds:itemID="{7FB253DC-28CB-431B-A5C5-335D4F60CA0E}"/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174</Words>
  <Application>Microsoft Office PowerPoint</Application>
  <PresentationFormat>Panorámica</PresentationFormat>
  <Paragraphs>48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Google Sans</vt:lpstr>
      <vt:lpstr>Söhne</vt:lpstr>
      <vt:lpstr>Söhne Mono</vt:lpstr>
      <vt:lpstr>Tema de Office</vt:lpstr>
      <vt:lpstr>Excepciones</vt:lpstr>
      <vt:lpstr>Presentación de PowerPoint</vt:lpstr>
      <vt:lpstr>Presentación de PowerPoint</vt:lpstr>
      <vt:lpstr>Presentación de PowerPoint</vt:lpstr>
      <vt:lpstr>Excepciones que nos hemos encontrado  </vt:lpstr>
      <vt:lpstr>Excepciones que esperemos no encontrar nunca</vt:lpstr>
      <vt:lpstr>Presentación de PowerPoint</vt:lpstr>
      <vt:lpstr>Definamos el contexto</vt:lpstr>
      <vt:lpstr>Identifiquemos el problema </vt:lpstr>
      <vt:lpstr>Identifiquemos el problema </vt:lpstr>
      <vt:lpstr>1. Definir la clase Exception </vt:lpstr>
      <vt:lpstr>Presentación de PowerPoint</vt:lpstr>
      <vt:lpstr>Presentación de PowerPoint</vt:lpstr>
      <vt:lpstr>Presentación de PowerPoint</vt:lpstr>
      <vt:lpstr>2. Lanzar</vt:lpstr>
      <vt:lpstr>Presentación de PowerPoint</vt:lpstr>
      <vt:lpstr>2. Propagar</vt:lpstr>
      <vt:lpstr>Presentación de PowerPoint</vt:lpstr>
      <vt:lpstr>Presentación de PowerPoint</vt:lpstr>
      <vt:lpstr>Eso que implica ? </vt:lpstr>
      <vt:lpstr>Eso que implica ? </vt:lpstr>
      <vt:lpstr>Eso que implica ? </vt:lpstr>
      <vt:lpstr>3. Atender </vt:lpstr>
      <vt:lpstr>Que pasa si falla?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Estas cosas pueden pasar: </vt:lpstr>
      <vt:lpstr>Trabajo en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</dc:title>
  <dc:creator>Sebastian Garcia Hincapie</dc:creator>
  <cp:lastModifiedBy>Sebastian Garcia Hincapie</cp:lastModifiedBy>
  <cp:revision>2</cp:revision>
  <dcterms:created xsi:type="dcterms:W3CDTF">2024-03-18T18:16:06Z</dcterms:created>
  <dcterms:modified xsi:type="dcterms:W3CDTF">2024-03-19T07:17:03Z</dcterms:modified>
</cp:coreProperties>
</file>